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B36BE6-ABE2-3742-A91F-5423718A7AB8}" v="201" dt="2024-10-25T09:05:44.6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353"/>
  </p:normalViewPr>
  <p:slideViewPr>
    <p:cSldViewPr snapToGrid="0">
      <p:cViewPr>
        <p:scale>
          <a:sx n="98" d="100"/>
          <a:sy n="98" d="100"/>
        </p:scale>
        <p:origin x="57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a Chen" userId="72484de0-ad80-4861-946b-9fc17698ef8d" providerId="ADAL" clId="{D9B36BE6-ABE2-3742-A91F-5423718A7AB8}"/>
    <pc:docChg chg="undo custSel addSld delSld modSld">
      <pc:chgData name="Carla Chen" userId="72484de0-ad80-4861-946b-9fc17698ef8d" providerId="ADAL" clId="{D9B36BE6-ABE2-3742-A91F-5423718A7AB8}" dt="2024-10-25T09:05:47.796" v="1363"/>
      <pc:docMkLst>
        <pc:docMk/>
      </pc:docMkLst>
      <pc:sldChg chg="addSp delSp modSp mod modMedia setBg">
        <pc:chgData name="Carla Chen" userId="72484de0-ad80-4861-946b-9fc17698ef8d" providerId="ADAL" clId="{D9B36BE6-ABE2-3742-A91F-5423718A7AB8}" dt="2024-10-23T03:00:19.400" v="175" actId="1076"/>
        <pc:sldMkLst>
          <pc:docMk/>
          <pc:sldMk cId="2539377383" sldId="256"/>
        </pc:sldMkLst>
        <pc:spChg chg="mod">
          <ac:chgData name="Carla Chen" userId="72484de0-ad80-4861-946b-9fc17698ef8d" providerId="ADAL" clId="{D9B36BE6-ABE2-3742-A91F-5423718A7AB8}" dt="2024-10-23T03:00:16.044" v="174" actId="1076"/>
          <ac:spMkLst>
            <pc:docMk/>
            <pc:sldMk cId="2539377383" sldId="256"/>
            <ac:spMk id="2" creationId="{5C1C2201-36A6-E5D6-C4E6-8889D8529642}"/>
          </ac:spMkLst>
        </pc:spChg>
        <pc:spChg chg="mod">
          <ac:chgData name="Carla Chen" userId="72484de0-ad80-4861-946b-9fc17698ef8d" providerId="ADAL" clId="{D9B36BE6-ABE2-3742-A91F-5423718A7AB8}" dt="2024-10-23T03:00:19.400" v="175" actId="1076"/>
          <ac:spMkLst>
            <pc:docMk/>
            <pc:sldMk cId="2539377383" sldId="256"/>
            <ac:spMk id="3" creationId="{AD782AB9-8F51-8522-99DE-B7501E47BCB0}"/>
          </ac:spMkLst>
        </pc:spChg>
        <pc:spChg chg="add del">
          <ac:chgData name="Carla Chen" userId="72484de0-ad80-4861-946b-9fc17698ef8d" providerId="ADAL" clId="{D9B36BE6-ABE2-3742-A91F-5423718A7AB8}" dt="2024-10-23T02:59:38.108" v="153" actId="26606"/>
          <ac:spMkLst>
            <pc:docMk/>
            <pc:sldMk cId="2539377383" sldId="256"/>
            <ac:spMk id="9" creationId="{9B7AD9F6-8CE7-4299-8FC6-328F4DCD3FF9}"/>
          </ac:spMkLst>
        </pc:spChg>
        <pc:spChg chg="add del">
          <ac:chgData name="Carla Chen" userId="72484de0-ad80-4861-946b-9fc17698ef8d" providerId="ADAL" clId="{D9B36BE6-ABE2-3742-A91F-5423718A7AB8}" dt="2024-10-23T02:59:38.108" v="153" actId="26606"/>
          <ac:spMkLst>
            <pc:docMk/>
            <pc:sldMk cId="2539377383" sldId="256"/>
            <ac:spMk id="11" creationId="{F49775AF-8896-43EE-92C6-83497D6DC56F}"/>
          </ac:spMkLst>
        </pc:spChg>
        <pc:spChg chg="add">
          <ac:chgData name="Carla Chen" userId="72484de0-ad80-4861-946b-9fc17698ef8d" providerId="ADAL" clId="{D9B36BE6-ABE2-3742-A91F-5423718A7AB8}" dt="2024-10-23T02:59:38.217" v="154" actId="26606"/>
          <ac:spMkLst>
            <pc:docMk/>
            <pc:sldMk cId="2539377383" sldId="256"/>
            <ac:spMk id="13" creationId="{C1DD1A8A-57D5-4A81-AD04-532B043C5611}"/>
          </ac:spMkLst>
        </pc:spChg>
        <pc:spChg chg="add">
          <ac:chgData name="Carla Chen" userId="72484de0-ad80-4861-946b-9fc17698ef8d" providerId="ADAL" clId="{D9B36BE6-ABE2-3742-A91F-5423718A7AB8}" dt="2024-10-23T02:59:38.217" v="154" actId="26606"/>
          <ac:spMkLst>
            <pc:docMk/>
            <pc:sldMk cId="2539377383" sldId="256"/>
            <ac:spMk id="15" creationId="{007891EC-4501-44ED-A8C8-B11B6DB767AB}"/>
          </ac:spMkLst>
        </pc:spChg>
        <pc:picChg chg="add del">
          <ac:chgData name="Carla Chen" userId="72484de0-ad80-4861-946b-9fc17698ef8d" providerId="ADAL" clId="{D9B36BE6-ABE2-3742-A91F-5423718A7AB8}" dt="2024-10-23T02:59:38.108" v="153" actId="26606"/>
          <ac:picMkLst>
            <pc:docMk/>
            <pc:sldMk cId="2539377383" sldId="256"/>
            <ac:picMk id="5" creationId="{3BD3176C-4105-B574-D5E3-71E7BD841565}"/>
          </ac:picMkLst>
        </pc:picChg>
        <pc:picChg chg="add mod">
          <ac:chgData name="Carla Chen" userId="72484de0-ad80-4861-946b-9fc17698ef8d" providerId="ADAL" clId="{D9B36BE6-ABE2-3742-A91F-5423718A7AB8}" dt="2024-10-23T03:00:12.069" v="173" actId="1076"/>
          <ac:picMkLst>
            <pc:docMk/>
            <pc:sldMk cId="2539377383" sldId="256"/>
            <ac:picMk id="14" creationId="{B2D0841F-8A9C-D425-0803-741B07FD38F2}"/>
          </ac:picMkLst>
        </pc:picChg>
      </pc:sldChg>
      <pc:sldChg chg="addSp delSp modSp new mod setBg modNotesTx">
        <pc:chgData name="Carla Chen" userId="72484de0-ad80-4861-946b-9fc17698ef8d" providerId="ADAL" clId="{D9B36BE6-ABE2-3742-A91F-5423718A7AB8}" dt="2024-10-25T07:52:12.302" v="1354" actId="207"/>
        <pc:sldMkLst>
          <pc:docMk/>
          <pc:sldMk cId="1167490297" sldId="257"/>
        </pc:sldMkLst>
        <pc:spChg chg="mod">
          <ac:chgData name="Carla Chen" userId="72484de0-ad80-4861-946b-9fc17698ef8d" providerId="ADAL" clId="{D9B36BE6-ABE2-3742-A91F-5423718A7AB8}" dt="2024-10-25T07:52:12.302" v="1354" actId="207"/>
          <ac:spMkLst>
            <pc:docMk/>
            <pc:sldMk cId="1167490297" sldId="257"/>
            <ac:spMk id="2" creationId="{2CF80DD3-A640-94B7-9E87-DF5F714BEC7F}"/>
          </ac:spMkLst>
        </pc:spChg>
        <pc:spChg chg="del mod">
          <ac:chgData name="Carla Chen" userId="72484de0-ad80-4861-946b-9fc17698ef8d" providerId="ADAL" clId="{D9B36BE6-ABE2-3742-A91F-5423718A7AB8}" dt="2024-10-24T13:42:42.587" v="871" actId="478"/>
          <ac:spMkLst>
            <pc:docMk/>
            <pc:sldMk cId="1167490297" sldId="257"/>
            <ac:spMk id="3" creationId="{279573AC-DFDA-88A9-29BC-5C92BB0E683E}"/>
          </ac:spMkLst>
        </pc:spChg>
        <pc:spChg chg="add del mod">
          <ac:chgData name="Carla Chen" userId="72484de0-ad80-4861-946b-9fc17698ef8d" providerId="ADAL" clId="{D9B36BE6-ABE2-3742-A91F-5423718A7AB8}" dt="2024-10-24T13:42:45.953" v="872" actId="478"/>
          <ac:spMkLst>
            <pc:docMk/>
            <pc:sldMk cId="1167490297" sldId="257"/>
            <ac:spMk id="5" creationId="{E341756C-49DC-DAD2-ABAD-FE519A132BD9}"/>
          </ac:spMkLst>
        </pc:spChg>
        <pc:spChg chg="add del">
          <ac:chgData name="Carla Chen" userId="72484de0-ad80-4861-946b-9fc17698ef8d" providerId="ADAL" clId="{D9B36BE6-ABE2-3742-A91F-5423718A7AB8}" dt="2024-10-24T13:44:14.503" v="877" actId="26606"/>
          <ac:spMkLst>
            <pc:docMk/>
            <pc:sldMk cId="1167490297" sldId="257"/>
            <ac:spMk id="7" creationId="{289ED1AA-8684-4D37-B208-8777E1A7780D}"/>
          </ac:spMkLst>
        </pc:spChg>
        <pc:spChg chg="add del">
          <ac:chgData name="Carla Chen" userId="72484de0-ad80-4861-946b-9fc17698ef8d" providerId="ADAL" clId="{D9B36BE6-ABE2-3742-A91F-5423718A7AB8}" dt="2024-10-24T13:44:14.503" v="877" actId="26606"/>
          <ac:spMkLst>
            <pc:docMk/>
            <pc:sldMk cId="1167490297" sldId="257"/>
            <ac:spMk id="9" creationId="{4180E01B-B1F4-437C-807D-1C930718EE64}"/>
          </ac:spMkLst>
        </pc:spChg>
        <pc:spChg chg="add del">
          <ac:chgData name="Carla Chen" userId="72484de0-ad80-4861-946b-9fc17698ef8d" providerId="ADAL" clId="{D9B36BE6-ABE2-3742-A91F-5423718A7AB8}" dt="2024-10-24T13:44:14.503" v="877" actId="26606"/>
          <ac:spMkLst>
            <pc:docMk/>
            <pc:sldMk cId="1167490297" sldId="257"/>
            <ac:spMk id="11" creationId="{41F77738-2AF0-4750-A0C7-F97C2C17590E}"/>
          </ac:spMkLst>
        </pc:spChg>
        <pc:spChg chg="add del">
          <ac:chgData name="Carla Chen" userId="72484de0-ad80-4861-946b-9fc17698ef8d" providerId="ADAL" clId="{D9B36BE6-ABE2-3742-A91F-5423718A7AB8}" dt="2024-10-24T13:44:15.118" v="879" actId="26606"/>
          <ac:spMkLst>
            <pc:docMk/>
            <pc:sldMk cId="1167490297" sldId="257"/>
            <ac:spMk id="21" creationId="{C7D023E4-8DE1-436E-9847-ED6A4B4B04FD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25" creationId="{D8469AE7-A75B-4F37-850B-EF5974ABED2C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26" creationId="{3677BAFB-3BD3-41BB-9107-FAE224AE21C4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197" creationId="{E6823A9B-C188-42D4-847C-3AD928DB145C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198" creationId="{34B557F3-1A0C-4749-A6DB-EAC082DF390B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199" creationId="{55D55AA6-3751-494F-868A-DCEDC5CE82BF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200" creationId="{4D4C00DC-4DC6-4CD2-9E31-F17E6CEBC5A6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201" creationId="{D82AB1B2-7970-42CF-8BF5-567C69E9FFFB}"/>
          </ac:spMkLst>
        </pc:spChg>
        <pc:spChg chg="add del">
          <ac:chgData name="Carla Chen" userId="72484de0-ad80-4861-946b-9fc17698ef8d" providerId="ADAL" clId="{D9B36BE6-ABE2-3742-A91F-5423718A7AB8}" dt="2024-10-24T13:44:16.890" v="881" actId="26606"/>
          <ac:spMkLst>
            <pc:docMk/>
            <pc:sldMk cId="1167490297" sldId="257"/>
            <ac:spMk id="205" creationId="{C10FB9CA-E7FA-462C-B537-F1224ED1ACF4}"/>
          </ac:spMkLst>
        </pc:spChg>
        <pc:spChg chg="add del">
          <ac:chgData name="Carla Chen" userId="72484de0-ad80-4861-946b-9fc17698ef8d" providerId="ADAL" clId="{D9B36BE6-ABE2-3742-A91F-5423718A7AB8}" dt="2024-10-24T13:44:17.221" v="883" actId="26606"/>
          <ac:spMkLst>
            <pc:docMk/>
            <pc:sldMk cId="1167490297" sldId="257"/>
            <ac:spMk id="207" creationId="{FFD48BC7-DC40-47DE-87EE-9F4B6ECB9ABB}"/>
          </ac:spMkLst>
        </pc:spChg>
        <pc:spChg chg="add del">
          <ac:chgData name="Carla Chen" userId="72484de0-ad80-4861-946b-9fc17698ef8d" providerId="ADAL" clId="{D9B36BE6-ABE2-3742-A91F-5423718A7AB8}" dt="2024-10-24T13:44:17.221" v="883" actId="26606"/>
          <ac:spMkLst>
            <pc:docMk/>
            <pc:sldMk cId="1167490297" sldId="257"/>
            <ac:spMk id="208" creationId="{E502BBC7-2C76-46F3-BC24-5985BC13DB88}"/>
          </ac:spMkLst>
        </pc:spChg>
        <pc:spChg chg="add del">
          <ac:chgData name="Carla Chen" userId="72484de0-ad80-4861-946b-9fc17698ef8d" providerId="ADAL" clId="{D9B36BE6-ABE2-3742-A91F-5423718A7AB8}" dt="2024-10-24T13:44:17.221" v="883" actId="26606"/>
          <ac:spMkLst>
            <pc:docMk/>
            <pc:sldMk cId="1167490297" sldId="257"/>
            <ac:spMk id="209" creationId="{C7F28D52-2A5F-4D23-81AE-7CB8B591C7AF}"/>
          </ac:spMkLst>
        </pc:spChg>
        <pc:spChg chg="add del">
          <ac:chgData name="Carla Chen" userId="72484de0-ad80-4861-946b-9fc17698ef8d" providerId="ADAL" clId="{D9B36BE6-ABE2-3742-A91F-5423718A7AB8}" dt="2024-10-24T13:44:17.221" v="883" actId="26606"/>
          <ac:spMkLst>
            <pc:docMk/>
            <pc:sldMk cId="1167490297" sldId="257"/>
            <ac:spMk id="210" creationId="{3629484E-3792-4B3D-89AD-7C8A1ED0E0D4}"/>
          </ac:spMkLst>
        </pc:spChg>
        <pc:spChg chg="add">
          <ac:chgData name="Carla Chen" userId="72484de0-ad80-4861-946b-9fc17698ef8d" providerId="ADAL" clId="{D9B36BE6-ABE2-3742-A91F-5423718A7AB8}" dt="2024-10-24T13:44:17.229" v="884" actId="26606"/>
          <ac:spMkLst>
            <pc:docMk/>
            <pc:sldMk cId="1167490297" sldId="257"/>
            <ac:spMk id="212" creationId="{9095C1F4-AE7F-44E4-8693-40D3D6831140}"/>
          </ac:spMkLst>
        </pc:spChg>
        <pc:spChg chg="add">
          <ac:chgData name="Carla Chen" userId="72484de0-ad80-4861-946b-9fc17698ef8d" providerId="ADAL" clId="{D9B36BE6-ABE2-3742-A91F-5423718A7AB8}" dt="2024-10-24T13:44:17.229" v="884" actId="26606"/>
          <ac:spMkLst>
            <pc:docMk/>
            <pc:sldMk cId="1167490297" sldId="257"/>
            <ac:spMk id="215" creationId="{871AEA07-1E14-44B4-8E55-64EF049CD66F}"/>
          </ac:spMkLst>
        </pc:spChg>
        <pc:grpChg chg="add del">
          <ac:chgData name="Carla Chen" userId="72484de0-ad80-4861-946b-9fc17698ef8d" providerId="ADAL" clId="{D9B36BE6-ABE2-3742-A91F-5423718A7AB8}" dt="2024-10-24T13:44:15.118" v="879" actId="26606"/>
          <ac:grpSpMkLst>
            <pc:docMk/>
            <pc:sldMk cId="1167490297" sldId="257"/>
            <ac:grpSpMk id="13" creationId="{A47AAF5E-1692-48C9-98FB-6432BF0BC4F7}"/>
          </ac:grpSpMkLst>
        </pc:grpChg>
        <pc:grpChg chg="add del">
          <ac:chgData name="Carla Chen" userId="72484de0-ad80-4861-946b-9fc17698ef8d" providerId="ADAL" clId="{D9B36BE6-ABE2-3742-A91F-5423718A7AB8}" dt="2024-10-24T13:44:15.118" v="879" actId="26606"/>
          <ac:grpSpMkLst>
            <pc:docMk/>
            <pc:sldMk cId="1167490297" sldId="257"/>
            <ac:grpSpMk id="22" creationId="{1FEC590B-3306-47E9-BD67-97F3F76169A4}"/>
          </ac:grpSpMkLst>
        </pc:grpChg>
        <pc:grpChg chg="add del">
          <ac:chgData name="Carla Chen" userId="72484de0-ad80-4861-946b-9fc17698ef8d" providerId="ADAL" clId="{D9B36BE6-ABE2-3742-A91F-5423718A7AB8}" dt="2024-10-24T13:44:16.890" v="881" actId="26606"/>
          <ac:grpSpMkLst>
            <pc:docMk/>
            <pc:sldMk cId="1167490297" sldId="257"/>
            <ac:grpSpMk id="27" creationId="{63301095-70B2-49AA-8DA9-A35629AD621C}"/>
          </ac:grpSpMkLst>
        </pc:grpChg>
        <pc:grpChg chg="add del">
          <ac:chgData name="Carla Chen" userId="72484de0-ad80-4861-946b-9fc17698ef8d" providerId="ADAL" clId="{D9B36BE6-ABE2-3742-A91F-5423718A7AB8}" dt="2024-10-24T13:44:16.890" v="881" actId="26606"/>
          <ac:grpSpMkLst>
            <pc:docMk/>
            <pc:sldMk cId="1167490297" sldId="257"/>
            <ac:grpSpMk id="202" creationId="{66FB5A75-BDE2-4F12-A95B-C48788A7685C}"/>
          </ac:grpSpMkLst>
        </pc:grpChg>
        <pc:grpChg chg="add">
          <ac:chgData name="Carla Chen" userId="72484de0-ad80-4861-946b-9fc17698ef8d" providerId="ADAL" clId="{D9B36BE6-ABE2-3742-A91F-5423718A7AB8}" dt="2024-10-24T13:44:17.229" v="884" actId="26606"/>
          <ac:grpSpMkLst>
            <pc:docMk/>
            <pc:sldMk cId="1167490297" sldId="257"/>
            <ac:grpSpMk id="213" creationId="{8734DDD3-F723-4DD3-8ABE-EC0B2AC87D74}"/>
          </ac:grpSpMkLst>
        </pc:grpChg>
      </pc:sldChg>
      <pc:sldChg chg="addSp delSp modSp new mod modNotesTx">
        <pc:chgData name="Carla Chen" userId="72484de0-ad80-4861-946b-9fc17698ef8d" providerId="ADAL" clId="{D9B36BE6-ABE2-3742-A91F-5423718A7AB8}" dt="2024-10-25T06:51:26.622" v="1200" actId="20577"/>
        <pc:sldMkLst>
          <pc:docMk/>
          <pc:sldMk cId="151999296" sldId="258"/>
        </pc:sldMkLst>
        <pc:spChg chg="mod">
          <ac:chgData name="Carla Chen" userId="72484de0-ad80-4861-946b-9fc17698ef8d" providerId="ADAL" clId="{D9B36BE6-ABE2-3742-A91F-5423718A7AB8}" dt="2024-10-23T13:24:42.722" v="680" actId="1076"/>
          <ac:spMkLst>
            <pc:docMk/>
            <pc:sldMk cId="151999296" sldId="258"/>
            <ac:spMk id="2" creationId="{A6E058DE-34F1-FDF7-F2EA-55A4A0A7DC0A}"/>
          </ac:spMkLst>
        </pc:spChg>
        <pc:spChg chg="del mod">
          <ac:chgData name="Carla Chen" userId="72484de0-ad80-4861-946b-9fc17698ef8d" providerId="ADAL" clId="{D9B36BE6-ABE2-3742-A91F-5423718A7AB8}" dt="2024-10-23T13:14:54.463" v="609" actId="478"/>
          <ac:spMkLst>
            <pc:docMk/>
            <pc:sldMk cId="151999296" sldId="258"/>
            <ac:spMk id="3" creationId="{4FE2A1B8-6DEA-9450-7673-B06B197F7AF7}"/>
          </ac:spMkLst>
        </pc:spChg>
        <pc:spChg chg="add del mod">
          <ac:chgData name="Carla Chen" userId="72484de0-ad80-4861-946b-9fc17698ef8d" providerId="ADAL" clId="{D9B36BE6-ABE2-3742-A91F-5423718A7AB8}" dt="2024-10-23T13:14:56.548" v="610" actId="478"/>
          <ac:spMkLst>
            <pc:docMk/>
            <pc:sldMk cId="151999296" sldId="258"/>
            <ac:spMk id="5" creationId="{AD6D809C-0F41-969E-9246-D073413D43FA}"/>
          </ac:spMkLst>
        </pc:spChg>
        <pc:graphicFrameChg chg="add del mod">
          <ac:chgData name="Carla Chen" userId="72484de0-ad80-4861-946b-9fc17698ef8d" providerId="ADAL" clId="{D9B36BE6-ABE2-3742-A91F-5423718A7AB8}" dt="2024-10-23T13:20:51.007" v="629" actId="478"/>
          <ac:graphicFrameMkLst>
            <pc:docMk/>
            <pc:sldMk cId="151999296" sldId="258"/>
            <ac:graphicFrameMk id="6" creationId="{9BDECB58-0B8E-C0E6-9CAB-E55B5768BA7E}"/>
          </ac:graphicFrameMkLst>
        </pc:graphicFrameChg>
        <pc:graphicFrameChg chg="add del mod modGraphic">
          <ac:chgData name="Carla Chen" userId="72484de0-ad80-4861-946b-9fc17698ef8d" providerId="ADAL" clId="{D9B36BE6-ABE2-3742-A91F-5423718A7AB8}" dt="2024-10-23T13:20:03.495" v="618" actId="478"/>
          <ac:graphicFrameMkLst>
            <pc:docMk/>
            <pc:sldMk cId="151999296" sldId="258"/>
            <ac:graphicFrameMk id="7" creationId="{FAACD153-BE5B-9C54-0BC5-7D7C0A045982}"/>
          </ac:graphicFrameMkLst>
        </pc:graphicFrameChg>
        <pc:graphicFrameChg chg="add del mod">
          <ac:chgData name="Carla Chen" userId="72484de0-ad80-4861-946b-9fc17698ef8d" providerId="ADAL" clId="{D9B36BE6-ABE2-3742-A91F-5423718A7AB8}" dt="2024-10-23T13:19:57.972" v="616" actId="478"/>
          <ac:graphicFrameMkLst>
            <pc:docMk/>
            <pc:sldMk cId="151999296" sldId="258"/>
            <ac:graphicFrameMk id="8" creationId="{9F462D6C-3F33-0DA1-716B-50A73A38DD48}"/>
          </ac:graphicFrameMkLst>
        </pc:graphicFrameChg>
        <pc:graphicFrameChg chg="add del mod modGraphic">
          <ac:chgData name="Carla Chen" userId="72484de0-ad80-4861-946b-9fc17698ef8d" providerId="ADAL" clId="{D9B36BE6-ABE2-3742-A91F-5423718A7AB8}" dt="2024-10-23T13:19:55.579" v="615" actId="478"/>
          <ac:graphicFrameMkLst>
            <pc:docMk/>
            <pc:sldMk cId="151999296" sldId="258"/>
            <ac:graphicFrameMk id="9" creationId="{9311AB35-54BB-7DF3-DA36-58EBEFD6B4FA}"/>
          </ac:graphicFrameMkLst>
        </pc:graphicFrameChg>
        <pc:graphicFrameChg chg="add mod modGraphic">
          <ac:chgData name="Carla Chen" userId="72484de0-ad80-4861-946b-9fc17698ef8d" providerId="ADAL" clId="{D9B36BE6-ABE2-3742-A91F-5423718A7AB8}" dt="2024-10-23T14:06:15.192" v="838" actId="1076"/>
          <ac:graphicFrameMkLst>
            <pc:docMk/>
            <pc:sldMk cId="151999296" sldId="258"/>
            <ac:graphicFrameMk id="10" creationId="{5DF17F97-744A-02E7-A47E-FEE1E4A7E8A7}"/>
          </ac:graphicFrameMkLst>
        </pc:graphicFrameChg>
      </pc:sldChg>
      <pc:sldChg chg="addSp delSp modSp new mod setBg modNotesTx">
        <pc:chgData name="Carla Chen" userId="72484de0-ad80-4861-946b-9fc17698ef8d" providerId="ADAL" clId="{D9B36BE6-ABE2-3742-A91F-5423718A7AB8}" dt="2024-10-25T07:41:21.501" v="1352" actId="20577"/>
        <pc:sldMkLst>
          <pc:docMk/>
          <pc:sldMk cId="3145038975" sldId="259"/>
        </pc:sldMkLst>
        <pc:spChg chg="mo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2" creationId="{A16C00C4-9CB6-E6D0-169C-5404B51E7392}"/>
          </ac:spMkLst>
        </pc:spChg>
        <pc:spChg chg="del mo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3" creationId="{45B40D3A-7795-D148-FF2D-B6BA8840416B}"/>
          </ac:spMkLst>
        </pc:spChg>
        <pc:spChg chg="ad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9" creationId="{0C541B88-1AE9-40C3-AFD5-967787C1979F}"/>
          </ac:spMkLst>
        </pc:spChg>
        <pc:spChg chg="ad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11" creationId="{E5F17139-31EE-46AC-B04F-DBBD852DD6CB}"/>
          </ac:spMkLst>
        </pc:spChg>
        <pc:spChg chg="ad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17" creationId="{89D16701-DA76-4F72-BB63-E2C3FFBDFE0F}"/>
          </ac:spMkLst>
        </pc:spChg>
        <pc:spChg chg="add">
          <ac:chgData name="Carla Chen" userId="72484de0-ad80-4861-946b-9fc17698ef8d" providerId="ADAL" clId="{D9B36BE6-ABE2-3742-A91F-5423718A7AB8}" dt="2024-10-24T13:59:53.432" v="950" actId="26606"/>
          <ac:spMkLst>
            <pc:docMk/>
            <pc:sldMk cId="3145038975" sldId="259"/>
            <ac:spMk id="19" creationId="{1CC28BE1-9DC6-43FE-9582-39F091098D77}"/>
          </ac:spMkLst>
        </pc:spChg>
        <pc:grpChg chg="add">
          <ac:chgData name="Carla Chen" userId="72484de0-ad80-4861-946b-9fc17698ef8d" providerId="ADAL" clId="{D9B36BE6-ABE2-3742-A91F-5423718A7AB8}" dt="2024-10-24T13:59:53.432" v="950" actId="26606"/>
          <ac:grpSpMkLst>
            <pc:docMk/>
            <pc:sldMk cId="3145038975" sldId="259"/>
            <ac:grpSpMk id="13" creationId="{7CF625D3-71A3-4F30-A096-8EF334E959D0}"/>
          </ac:grpSpMkLst>
        </pc:grpChg>
        <pc:grpChg chg="add">
          <ac:chgData name="Carla Chen" userId="72484de0-ad80-4861-946b-9fc17698ef8d" providerId="ADAL" clId="{D9B36BE6-ABE2-3742-A91F-5423718A7AB8}" dt="2024-10-24T13:59:53.432" v="950" actId="26606"/>
          <ac:grpSpMkLst>
            <pc:docMk/>
            <pc:sldMk cId="3145038975" sldId="259"/>
            <ac:grpSpMk id="21" creationId="{AF9AF3F3-CE0C-4125-BDD7-346487FA0B40}"/>
          </ac:grpSpMkLst>
        </pc:grpChg>
        <pc:graphicFrameChg chg="add mod">
          <ac:chgData name="Carla Chen" userId="72484de0-ad80-4861-946b-9fc17698ef8d" providerId="ADAL" clId="{D9B36BE6-ABE2-3742-A91F-5423718A7AB8}" dt="2024-10-25T07:41:21.501" v="1352" actId="20577"/>
          <ac:graphicFrameMkLst>
            <pc:docMk/>
            <pc:sldMk cId="3145038975" sldId="259"/>
            <ac:graphicFrameMk id="5" creationId="{9E795600-4A7A-FBBB-086A-8DC423065979}"/>
          </ac:graphicFrameMkLst>
        </pc:graphicFrameChg>
      </pc:sldChg>
      <pc:sldChg chg="addSp delSp modSp new mod setBg modNotesTx">
        <pc:chgData name="Carla Chen" userId="72484de0-ad80-4861-946b-9fc17698ef8d" providerId="ADAL" clId="{D9B36BE6-ABE2-3742-A91F-5423718A7AB8}" dt="2024-10-25T09:05:47.796" v="1363"/>
        <pc:sldMkLst>
          <pc:docMk/>
          <pc:sldMk cId="1033413185" sldId="260"/>
        </pc:sldMkLst>
        <pc:spChg chg="mod">
          <ac:chgData name="Carla Chen" userId="72484de0-ad80-4861-946b-9fc17698ef8d" providerId="ADAL" clId="{D9B36BE6-ABE2-3742-A91F-5423718A7AB8}" dt="2024-10-23T13:07:52.219" v="603" actId="26606"/>
          <ac:spMkLst>
            <pc:docMk/>
            <pc:sldMk cId="1033413185" sldId="260"/>
            <ac:spMk id="2" creationId="{BD6BB1F0-B3A2-AE17-BE8D-2A645C657595}"/>
          </ac:spMkLst>
        </pc:spChg>
        <pc:spChg chg="del mod">
          <ac:chgData name="Carla Chen" userId="72484de0-ad80-4861-946b-9fc17698ef8d" providerId="ADAL" clId="{D9B36BE6-ABE2-3742-A91F-5423718A7AB8}" dt="2024-10-23T12:26:34.326" v="588" actId="478"/>
          <ac:spMkLst>
            <pc:docMk/>
            <pc:sldMk cId="1033413185" sldId="260"/>
            <ac:spMk id="3" creationId="{FC1F8DB7-3809-05DD-FA67-9FE16ACD8FE0}"/>
          </ac:spMkLst>
        </pc:spChg>
        <pc:spChg chg="add del mod">
          <ac:chgData name="Carla Chen" userId="72484de0-ad80-4861-946b-9fc17698ef8d" providerId="ADAL" clId="{D9B36BE6-ABE2-3742-A91F-5423718A7AB8}" dt="2024-10-23T11:50:31.501" v="437"/>
          <ac:spMkLst>
            <pc:docMk/>
            <pc:sldMk cId="1033413185" sldId="260"/>
            <ac:spMk id="4" creationId="{3C803282-6B7E-82E1-EADA-9238C2169287}"/>
          </ac:spMkLst>
        </pc:spChg>
        <pc:spChg chg="add del mod">
          <ac:chgData name="Carla Chen" userId="72484de0-ad80-4861-946b-9fc17698ef8d" providerId="ADAL" clId="{D9B36BE6-ABE2-3742-A91F-5423718A7AB8}" dt="2024-10-23T12:26:36.161" v="589" actId="478"/>
          <ac:spMkLst>
            <pc:docMk/>
            <pc:sldMk cId="1033413185" sldId="260"/>
            <ac:spMk id="7" creationId="{3BFF460F-66DF-A991-413E-7C8D5AE5EA12}"/>
          </ac:spMkLst>
        </pc:spChg>
        <pc:spChg chg="add del mod">
          <ac:chgData name="Carla Chen" userId="72484de0-ad80-4861-946b-9fc17698ef8d" providerId="ADAL" clId="{D9B36BE6-ABE2-3742-A91F-5423718A7AB8}" dt="2024-10-25T09:05:47.796" v="1363"/>
          <ac:spMkLst>
            <pc:docMk/>
            <pc:sldMk cId="1033413185" sldId="260"/>
            <ac:spMk id="8" creationId="{CFD80CC0-F950-8044-1EB9-D52906D6DB00}"/>
          </ac:spMkLst>
        </pc:spChg>
        <pc:spChg chg="add">
          <ac:chgData name="Carla Chen" userId="72484de0-ad80-4861-946b-9fc17698ef8d" providerId="ADAL" clId="{D9B36BE6-ABE2-3742-A91F-5423718A7AB8}" dt="2024-10-23T13:07:52.219" v="603" actId="26606"/>
          <ac:spMkLst>
            <pc:docMk/>
            <pc:sldMk cId="1033413185" sldId="260"/>
            <ac:spMk id="10" creationId="{BACC6370-2D7E-4714-9D71-7542949D7D5D}"/>
          </ac:spMkLst>
        </pc:spChg>
        <pc:spChg chg="add">
          <ac:chgData name="Carla Chen" userId="72484de0-ad80-4861-946b-9fc17698ef8d" providerId="ADAL" clId="{D9B36BE6-ABE2-3742-A91F-5423718A7AB8}" dt="2024-10-23T13:07:52.219" v="603" actId="26606"/>
          <ac:spMkLst>
            <pc:docMk/>
            <pc:sldMk cId="1033413185" sldId="260"/>
            <ac:spMk id="12" creationId="{F68B3F68-107C-434F-AA38-110D5EA91B85}"/>
          </ac:spMkLst>
        </pc:spChg>
        <pc:spChg chg="add">
          <ac:chgData name="Carla Chen" userId="72484de0-ad80-4861-946b-9fc17698ef8d" providerId="ADAL" clId="{D9B36BE6-ABE2-3742-A91F-5423718A7AB8}" dt="2024-10-23T13:07:52.219" v="603" actId="26606"/>
          <ac:spMkLst>
            <pc:docMk/>
            <pc:sldMk cId="1033413185" sldId="260"/>
            <ac:spMk id="14" creationId="{AAD0DBB9-1A4B-4391-81D4-CB19F9AB918A}"/>
          </ac:spMkLst>
        </pc:spChg>
        <pc:spChg chg="add">
          <ac:chgData name="Carla Chen" userId="72484de0-ad80-4861-946b-9fc17698ef8d" providerId="ADAL" clId="{D9B36BE6-ABE2-3742-A91F-5423718A7AB8}" dt="2024-10-23T13:07:52.219" v="603" actId="26606"/>
          <ac:spMkLst>
            <pc:docMk/>
            <pc:sldMk cId="1033413185" sldId="260"/>
            <ac:spMk id="16" creationId="{063BBA22-50EA-4C4D-BE05-F1CE4E63AA56}"/>
          </ac:spMkLst>
        </pc:spChg>
        <pc:graphicFrameChg chg="add mod modGraphic">
          <ac:chgData name="Carla Chen" userId="72484de0-ad80-4861-946b-9fc17698ef8d" providerId="ADAL" clId="{D9B36BE6-ABE2-3742-A91F-5423718A7AB8}" dt="2024-10-24T14:03:22.559" v="964" actId="1076"/>
          <ac:graphicFrameMkLst>
            <pc:docMk/>
            <pc:sldMk cId="1033413185" sldId="260"/>
            <ac:graphicFrameMk id="5" creationId="{F56E8652-42C6-BE0B-7101-A6ED8397A53F}"/>
          </ac:graphicFrameMkLst>
        </pc:graphicFrameChg>
      </pc:sldChg>
      <pc:sldChg chg="addSp delSp modSp new mod modNotesTx">
        <pc:chgData name="Carla Chen" userId="72484de0-ad80-4861-946b-9fc17698ef8d" providerId="ADAL" clId="{D9B36BE6-ABE2-3742-A91F-5423718A7AB8}" dt="2024-10-25T08:16:26.674" v="1358" actId="14100"/>
        <pc:sldMkLst>
          <pc:docMk/>
          <pc:sldMk cId="1189113219" sldId="261"/>
        </pc:sldMkLst>
        <pc:spChg chg="mod">
          <ac:chgData name="Carla Chen" userId="72484de0-ad80-4861-946b-9fc17698ef8d" providerId="ADAL" clId="{D9B36BE6-ABE2-3742-A91F-5423718A7AB8}" dt="2024-10-23T14:40:46.557" v="850" actId="1076"/>
          <ac:spMkLst>
            <pc:docMk/>
            <pc:sldMk cId="1189113219" sldId="261"/>
            <ac:spMk id="2" creationId="{F8A7D944-FBB2-5555-C4E3-895E6AE6B12B}"/>
          </ac:spMkLst>
        </pc:spChg>
        <pc:spChg chg="del mod">
          <ac:chgData name="Carla Chen" userId="72484de0-ad80-4861-946b-9fc17698ef8d" providerId="ADAL" clId="{D9B36BE6-ABE2-3742-A91F-5423718A7AB8}" dt="2024-10-23T14:40:24.689" v="845" actId="478"/>
          <ac:spMkLst>
            <pc:docMk/>
            <pc:sldMk cId="1189113219" sldId="261"/>
            <ac:spMk id="3" creationId="{0F9B224A-8DF7-C8A7-E3B0-6D28621F9518}"/>
          </ac:spMkLst>
        </pc:spChg>
        <pc:spChg chg="add del mod">
          <ac:chgData name="Carla Chen" userId="72484de0-ad80-4861-946b-9fc17698ef8d" providerId="ADAL" clId="{D9B36BE6-ABE2-3742-A91F-5423718A7AB8}" dt="2024-10-23T14:40:27.005" v="846" actId="478"/>
          <ac:spMkLst>
            <pc:docMk/>
            <pc:sldMk cId="1189113219" sldId="261"/>
            <ac:spMk id="6" creationId="{202D9685-4E02-1FEE-699E-87C8B883424B}"/>
          </ac:spMkLst>
        </pc:spChg>
        <pc:graphicFrameChg chg="add del mod modGraphic">
          <ac:chgData name="Carla Chen" userId="72484de0-ad80-4861-946b-9fc17698ef8d" providerId="ADAL" clId="{D9B36BE6-ABE2-3742-A91F-5423718A7AB8}" dt="2024-10-25T08:16:26.674" v="1358" actId="14100"/>
          <ac:graphicFrameMkLst>
            <pc:docMk/>
            <pc:sldMk cId="1189113219" sldId="261"/>
            <ac:graphicFrameMk id="4" creationId="{9693CB36-8CFB-AAA9-122A-4CB469FCC54C}"/>
          </ac:graphicFrameMkLst>
        </pc:graphicFrameChg>
      </pc:sldChg>
      <pc:sldChg chg="addSp delSp modSp new mod modNotesTx">
        <pc:chgData name="Carla Chen" userId="72484de0-ad80-4861-946b-9fc17698ef8d" providerId="ADAL" clId="{D9B36BE6-ABE2-3742-A91F-5423718A7AB8}" dt="2024-10-25T08:16:42.694" v="1360" actId="14100"/>
        <pc:sldMkLst>
          <pc:docMk/>
          <pc:sldMk cId="2943749559" sldId="262"/>
        </pc:sldMkLst>
        <pc:spChg chg="mod">
          <ac:chgData name="Carla Chen" userId="72484de0-ad80-4861-946b-9fc17698ef8d" providerId="ADAL" clId="{D9B36BE6-ABE2-3742-A91F-5423718A7AB8}" dt="2024-10-23T15:16:52.667" v="860" actId="1076"/>
          <ac:spMkLst>
            <pc:docMk/>
            <pc:sldMk cId="2943749559" sldId="262"/>
            <ac:spMk id="2" creationId="{4205DCD5-E0EE-5191-9DE7-593BACA36296}"/>
          </ac:spMkLst>
        </pc:spChg>
        <pc:spChg chg="del mod">
          <ac:chgData name="Carla Chen" userId="72484de0-ad80-4861-946b-9fc17698ef8d" providerId="ADAL" clId="{D9B36BE6-ABE2-3742-A91F-5423718A7AB8}" dt="2024-10-23T15:17:56.786" v="861" actId="478"/>
          <ac:spMkLst>
            <pc:docMk/>
            <pc:sldMk cId="2943749559" sldId="262"/>
            <ac:spMk id="3" creationId="{1CC07309-2206-DE58-72E2-79373F3592D8}"/>
          </ac:spMkLst>
        </pc:spChg>
        <pc:spChg chg="add del mod">
          <ac:chgData name="Carla Chen" userId="72484de0-ad80-4861-946b-9fc17698ef8d" providerId="ADAL" clId="{D9B36BE6-ABE2-3742-A91F-5423718A7AB8}" dt="2024-10-23T15:17:59.187" v="862" actId="478"/>
          <ac:spMkLst>
            <pc:docMk/>
            <pc:sldMk cId="2943749559" sldId="262"/>
            <ac:spMk id="5" creationId="{1C8A6F53-F1F4-39C7-6BBE-10478B9447F7}"/>
          </ac:spMkLst>
        </pc:spChg>
        <pc:spChg chg="add del">
          <ac:chgData name="Carla Chen" userId="72484de0-ad80-4861-946b-9fc17698ef8d" providerId="ADAL" clId="{D9B36BE6-ABE2-3742-A91F-5423718A7AB8}" dt="2024-10-23T15:18:03.368" v="864" actId="478"/>
          <ac:spMkLst>
            <pc:docMk/>
            <pc:sldMk cId="2943749559" sldId="262"/>
            <ac:spMk id="7" creationId="{DD244729-94E2-5E58-C176-97136712245E}"/>
          </ac:spMkLst>
        </pc:spChg>
        <pc:graphicFrameChg chg="add mod modGraphic">
          <ac:chgData name="Carla Chen" userId="72484de0-ad80-4861-946b-9fc17698ef8d" providerId="ADAL" clId="{D9B36BE6-ABE2-3742-A91F-5423718A7AB8}" dt="2024-10-25T08:16:42.694" v="1360" actId="14100"/>
          <ac:graphicFrameMkLst>
            <pc:docMk/>
            <pc:sldMk cId="2943749559" sldId="262"/>
            <ac:graphicFrameMk id="8" creationId="{9C4DA7DD-06BD-7D26-415A-28AB34F63ACD}"/>
          </ac:graphicFrameMkLst>
        </pc:graphicFrameChg>
      </pc:sldChg>
      <pc:sldChg chg="addSp delSp modSp new mod setBg modNotesTx">
        <pc:chgData name="Carla Chen" userId="72484de0-ad80-4861-946b-9fc17698ef8d" providerId="ADAL" clId="{D9B36BE6-ABE2-3742-A91F-5423718A7AB8}" dt="2024-10-25T07:06:47.713" v="1349" actId="1076"/>
        <pc:sldMkLst>
          <pc:docMk/>
          <pc:sldMk cId="909388342" sldId="263"/>
        </pc:sldMkLst>
        <pc:spChg chg="mod">
          <ac:chgData name="Carla Chen" userId="72484de0-ad80-4861-946b-9fc17698ef8d" providerId="ADAL" clId="{D9B36BE6-ABE2-3742-A91F-5423718A7AB8}" dt="2024-10-24T14:02:54.185" v="961" actId="1076"/>
          <ac:spMkLst>
            <pc:docMk/>
            <pc:sldMk cId="909388342" sldId="263"/>
            <ac:spMk id="2" creationId="{BFB405D9-1E2F-7669-28E0-1DAD71DB26C5}"/>
          </ac:spMkLst>
        </pc:spChg>
        <pc:spChg chg="add del mod">
          <ac:chgData name="Carla Chen" userId="72484de0-ad80-4861-946b-9fc17698ef8d" providerId="ADAL" clId="{D9B36BE6-ABE2-3742-A91F-5423718A7AB8}" dt="2024-10-23T13:52:44.270" v="774" actId="26606"/>
          <ac:spMkLst>
            <pc:docMk/>
            <pc:sldMk cId="909388342" sldId="263"/>
            <ac:spMk id="3" creationId="{1B034DF2-316A-0BF4-E88B-2BE48C3C88BE}"/>
          </ac:spMkLst>
        </pc:spChg>
        <pc:spChg chg="add del mod">
          <ac:chgData name="Carla Chen" userId="72484de0-ad80-4861-946b-9fc17698ef8d" providerId="ADAL" clId="{D9B36BE6-ABE2-3742-A91F-5423718A7AB8}" dt="2024-10-23T13:54:49.959" v="789" actId="478"/>
          <ac:spMkLst>
            <pc:docMk/>
            <pc:sldMk cId="909388342" sldId="263"/>
            <ac:spMk id="6" creationId="{18085DA4-FA41-603D-8FA5-AEAE5AEACD81}"/>
          </ac:spMkLst>
        </pc:spChg>
        <pc:spChg chg="add del">
          <ac:chgData name="Carla Chen" userId="72484de0-ad80-4861-946b-9fc17698ef8d" providerId="ADAL" clId="{D9B36BE6-ABE2-3742-A91F-5423718A7AB8}" dt="2024-10-23T13:52:40.509" v="771" actId="26606"/>
          <ac:spMkLst>
            <pc:docMk/>
            <pc:sldMk cId="909388342" sldId="263"/>
            <ac:spMk id="9" creationId="{C0763A76-9F1C-4FC5-82B7-DD475DA461B2}"/>
          </ac:spMkLst>
        </pc:spChg>
        <pc:spChg chg="add del">
          <ac:chgData name="Carla Chen" userId="72484de0-ad80-4861-946b-9fc17698ef8d" providerId="ADAL" clId="{D9B36BE6-ABE2-3742-A91F-5423718A7AB8}" dt="2024-10-23T13:52:40.509" v="771" actId="26606"/>
          <ac:spMkLst>
            <pc:docMk/>
            <pc:sldMk cId="909388342" sldId="263"/>
            <ac:spMk id="11" creationId="{E81BF4F6-F2CF-4984-9D14-D6966D92F99F}"/>
          </ac:spMkLst>
        </pc:spChg>
        <pc:spChg chg="add del">
          <ac:chgData name="Carla Chen" userId="72484de0-ad80-4861-946b-9fc17698ef8d" providerId="ADAL" clId="{D9B36BE6-ABE2-3742-A91F-5423718A7AB8}" dt="2024-10-23T13:52:44.252" v="773" actId="26606"/>
          <ac:spMkLst>
            <pc:docMk/>
            <pc:sldMk cId="909388342" sldId="263"/>
            <ac:spMk id="13" creationId="{35DB3719-6FDC-4E5D-891D-FF40B7300F64}"/>
          </ac:spMkLst>
        </pc:spChg>
        <pc:spChg chg="add del">
          <ac:chgData name="Carla Chen" userId="72484de0-ad80-4861-946b-9fc17698ef8d" providerId="ADAL" clId="{D9B36BE6-ABE2-3742-A91F-5423718A7AB8}" dt="2024-10-23T13:52:44.252" v="773" actId="26606"/>
          <ac:spMkLst>
            <pc:docMk/>
            <pc:sldMk cId="909388342" sldId="263"/>
            <ac:spMk id="14" creationId="{E0CBAC23-2E3F-4A90-BA59-F8299F6A5439}"/>
          </ac:spMkLst>
        </pc:spChg>
        <pc:spChg chg="add">
          <ac:chgData name="Carla Chen" userId="72484de0-ad80-4861-946b-9fc17698ef8d" providerId="ADAL" clId="{D9B36BE6-ABE2-3742-A91F-5423718A7AB8}" dt="2024-10-23T13:52:44.270" v="774" actId="26606"/>
          <ac:spMkLst>
            <pc:docMk/>
            <pc:sldMk cId="909388342" sldId="263"/>
            <ac:spMk id="17" creationId="{BACC6370-2D7E-4714-9D71-7542949D7D5D}"/>
          </ac:spMkLst>
        </pc:spChg>
        <pc:spChg chg="add">
          <ac:chgData name="Carla Chen" userId="72484de0-ad80-4861-946b-9fc17698ef8d" providerId="ADAL" clId="{D9B36BE6-ABE2-3742-A91F-5423718A7AB8}" dt="2024-10-23T13:52:44.270" v="774" actId="26606"/>
          <ac:spMkLst>
            <pc:docMk/>
            <pc:sldMk cId="909388342" sldId="263"/>
            <ac:spMk id="18" creationId="{F68B3F68-107C-434F-AA38-110D5EA91B85}"/>
          </ac:spMkLst>
        </pc:spChg>
        <pc:spChg chg="add">
          <ac:chgData name="Carla Chen" userId="72484de0-ad80-4861-946b-9fc17698ef8d" providerId="ADAL" clId="{D9B36BE6-ABE2-3742-A91F-5423718A7AB8}" dt="2024-10-23T13:52:44.270" v="774" actId="26606"/>
          <ac:spMkLst>
            <pc:docMk/>
            <pc:sldMk cId="909388342" sldId="263"/>
            <ac:spMk id="19" creationId="{AAD0DBB9-1A4B-4391-81D4-CB19F9AB918A}"/>
          </ac:spMkLst>
        </pc:spChg>
        <pc:spChg chg="add">
          <ac:chgData name="Carla Chen" userId="72484de0-ad80-4861-946b-9fc17698ef8d" providerId="ADAL" clId="{D9B36BE6-ABE2-3742-A91F-5423718A7AB8}" dt="2024-10-23T13:52:44.270" v="774" actId="26606"/>
          <ac:spMkLst>
            <pc:docMk/>
            <pc:sldMk cId="909388342" sldId="263"/>
            <ac:spMk id="20" creationId="{063BBA22-50EA-4C4D-BE05-F1CE4E63AA56}"/>
          </ac:spMkLst>
        </pc:spChg>
        <pc:graphicFrameChg chg="add mod modGraphic">
          <ac:chgData name="Carla Chen" userId="72484de0-ad80-4861-946b-9fc17698ef8d" providerId="ADAL" clId="{D9B36BE6-ABE2-3742-A91F-5423718A7AB8}" dt="2024-10-25T07:06:47.713" v="1349" actId="1076"/>
          <ac:graphicFrameMkLst>
            <pc:docMk/>
            <pc:sldMk cId="909388342" sldId="263"/>
            <ac:graphicFrameMk id="7" creationId="{1E6DBD95-0CDB-018D-A8D6-FAF1F1CA786D}"/>
          </ac:graphicFrameMkLst>
        </pc:graphicFrameChg>
        <pc:graphicFrameChg chg="add del">
          <ac:chgData name="Carla Chen" userId="72484de0-ad80-4861-946b-9fc17698ef8d" providerId="ADAL" clId="{D9B36BE6-ABE2-3742-A91F-5423718A7AB8}" dt="2024-10-23T13:52:44.252" v="773" actId="26606"/>
          <ac:graphicFrameMkLst>
            <pc:docMk/>
            <pc:sldMk cId="909388342" sldId="263"/>
            <ac:graphicFrameMk id="15" creationId="{CE4FF77B-6E62-C850-61A2-3A38270779DA}"/>
          </ac:graphicFrameMkLst>
        </pc:graphicFrameChg>
        <pc:graphicFrameChg chg="add del mod">
          <ac:chgData name="Carla Chen" userId="72484de0-ad80-4861-946b-9fc17698ef8d" providerId="ADAL" clId="{D9B36BE6-ABE2-3742-A91F-5423718A7AB8}" dt="2024-10-23T13:54:47.808" v="788" actId="478"/>
          <ac:graphicFrameMkLst>
            <pc:docMk/>
            <pc:sldMk cId="909388342" sldId="263"/>
            <ac:graphicFrameMk id="21" creationId="{1E760F48-A1EA-7F8E-A39E-5A839017C4BA}"/>
          </ac:graphicFrameMkLst>
        </pc:graphicFrameChg>
        <pc:picChg chg="add del">
          <ac:chgData name="Carla Chen" userId="72484de0-ad80-4861-946b-9fc17698ef8d" providerId="ADAL" clId="{D9B36BE6-ABE2-3742-A91F-5423718A7AB8}" dt="2024-10-23T13:52:40.509" v="771" actId="26606"/>
          <ac:picMkLst>
            <pc:docMk/>
            <pc:sldMk cId="909388342" sldId="263"/>
            <ac:picMk id="5" creationId="{54E27776-C404-8A2B-B6C7-5C4100EE9485}"/>
          </ac:picMkLst>
        </pc:picChg>
      </pc:sldChg>
      <pc:sldChg chg="modSp new del mod">
        <pc:chgData name="Carla Chen" userId="72484de0-ad80-4861-946b-9fc17698ef8d" providerId="ADAL" clId="{D9B36BE6-ABE2-3742-A91F-5423718A7AB8}" dt="2024-10-24T14:05:40.166" v="970" actId="2696"/>
        <pc:sldMkLst>
          <pc:docMk/>
          <pc:sldMk cId="1425453640" sldId="264"/>
        </pc:sldMkLst>
        <pc:spChg chg="mod">
          <ac:chgData name="Carla Chen" userId="72484de0-ad80-4861-946b-9fc17698ef8d" providerId="ADAL" clId="{D9B36BE6-ABE2-3742-A91F-5423718A7AB8}" dt="2024-10-23T14:35:27.225" v="840" actId="1076"/>
          <ac:spMkLst>
            <pc:docMk/>
            <pc:sldMk cId="1425453640" sldId="264"/>
            <ac:spMk id="2" creationId="{B9FC474D-4001-FE91-7984-0BE2B768308D}"/>
          </ac:spMkLst>
        </pc:spChg>
        <pc:spChg chg="mod">
          <ac:chgData name="Carla Chen" userId="72484de0-ad80-4861-946b-9fc17698ef8d" providerId="ADAL" clId="{D9B36BE6-ABE2-3742-A91F-5423718A7AB8}" dt="2024-10-24T14:04:19.797" v="969" actId="1076"/>
          <ac:spMkLst>
            <pc:docMk/>
            <pc:sldMk cId="1425453640" sldId="264"/>
            <ac:spMk id="3" creationId="{2679328F-A327-4F1C-039F-615AB695D222}"/>
          </ac:spMkLst>
        </pc:spChg>
      </pc:sldChg>
      <pc:sldChg chg="modSp new mod">
        <pc:chgData name="Carla Chen" userId="72484de0-ad80-4861-946b-9fc17698ef8d" providerId="ADAL" clId="{D9B36BE6-ABE2-3742-A91F-5423718A7AB8}" dt="2024-10-23T03:03:47.742" v="188" actId="1076"/>
        <pc:sldMkLst>
          <pc:docMk/>
          <pc:sldMk cId="1006546753" sldId="265"/>
        </pc:sldMkLst>
        <pc:spChg chg="mod">
          <ac:chgData name="Carla Chen" userId="72484de0-ad80-4861-946b-9fc17698ef8d" providerId="ADAL" clId="{D9B36BE6-ABE2-3742-A91F-5423718A7AB8}" dt="2024-10-23T03:03:41.141" v="185" actId="1076"/>
          <ac:spMkLst>
            <pc:docMk/>
            <pc:sldMk cId="1006546753" sldId="265"/>
            <ac:spMk id="2" creationId="{16266840-678A-9200-5E5E-EC85C4B38C23}"/>
          </ac:spMkLst>
        </pc:spChg>
        <pc:spChg chg="mod">
          <ac:chgData name="Carla Chen" userId="72484de0-ad80-4861-946b-9fc17698ef8d" providerId="ADAL" clId="{D9B36BE6-ABE2-3742-A91F-5423718A7AB8}" dt="2024-10-23T03:03:47.742" v="188" actId="1076"/>
          <ac:spMkLst>
            <pc:docMk/>
            <pc:sldMk cId="1006546753" sldId="265"/>
            <ac:spMk id="3" creationId="{D5242C71-5ACA-4ADD-44B9-19D7E0B9B25B}"/>
          </ac:spMkLst>
        </pc:spChg>
      </pc:sldChg>
      <pc:sldChg chg="delSp modSp new mod">
        <pc:chgData name="Carla Chen" userId="72484de0-ad80-4861-946b-9fc17698ef8d" providerId="ADAL" clId="{D9B36BE6-ABE2-3742-A91F-5423718A7AB8}" dt="2024-10-23T02:31:52.382" v="146" actId="1076"/>
        <pc:sldMkLst>
          <pc:docMk/>
          <pc:sldMk cId="449563460" sldId="266"/>
        </pc:sldMkLst>
        <pc:spChg chg="del">
          <ac:chgData name="Carla Chen" userId="72484de0-ad80-4861-946b-9fc17698ef8d" providerId="ADAL" clId="{D9B36BE6-ABE2-3742-A91F-5423718A7AB8}" dt="2024-10-23T01:37:38.675" v="53" actId="478"/>
          <ac:spMkLst>
            <pc:docMk/>
            <pc:sldMk cId="449563460" sldId="266"/>
            <ac:spMk id="2" creationId="{219FA874-33F4-A5F3-EC22-DD3BCB96D2D9}"/>
          </ac:spMkLst>
        </pc:spChg>
        <pc:spChg chg="mod">
          <ac:chgData name="Carla Chen" userId="72484de0-ad80-4861-946b-9fc17698ef8d" providerId="ADAL" clId="{D9B36BE6-ABE2-3742-A91F-5423718A7AB8}" dt="2024-10-23T02:31:52.382" v="146" actId="1076"/>
          <ac:spMkLst>
            <pc:docMk/>
            <pc:sldMk cId="449563460" sldId="266"/>
            <ac:spMk id="3" creationId="{D7B2E93A-601F-C419-8A26-24C3CB459228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F65F4A-3EE4-4E51-9CE0-AA73750683E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C103239-EAE9-486C-9B65-B968867CE342}">
      <dgm:prSet/>
      <dgm:spPr/>
      <dgm:t>
        <a:bodyPr/>
        <a:lstStyle/>
        <a:p>
          <a:r>
            <a:rPr lang="en-US" b="1" dirty="0"/>
            <a:t>S</a:t>
          </a:r>
          <a:r>
            <a:rPr lang="en-AU" b="1" i="0" dirty="0"/>
            <a:t>table LEO satellite connections in remote areas</a:t>
          </a:r>
          <a:endParaRPr lang="en-US" dirty="0"/>
        </a:p>
      </dgm:t>
    </dgm:pt>
    <dgm:pt modelId="{C5BB8AFF-0A3B-491B-A78B-BC1913EDECC8}" type="parTrans" cxnId="{9300D00A-D91B-433C-BAC3-A5A5FF564984}">
      <dgm:prSet/>
      <dgm:spPr/>
      <dgm:t>
        <a:bodyPr/>
        <a:lstStyle/>
        <a:p>
          <a:endParaRPr lang="en-US"/>
        </a:p>
      </dgm:t>
    </dgm:pt>
    <dgm:pt modelId="{A5094FCB-07B7-46D4-B4DD-C48E5EA075C3}" type="sibTrans" cxnId="{9300D00A-D91B-433C-BAC3-A5A5FF564984}">
      <dgm:prSet/>
      <dgm:spPr/>
      <dgm:t>
        <a:bodyPr/>
        <a:lstStyle/>
        <a:p>
          <a:endParaRPr lang="en-US"/>
        </a:p>
      </dgm:t>
    </dgm:pt>
    <dgm:pt modelId="{C25100EC-C54E-4765-B593-AE08F747F0FA}">
      <dgm:prSet/>
      <dgm:spPr/>
      <dgm:t>
        <a:bodyPr/>
        <a:lstStyle/>
        <a:p>
          <a:r>
            <a:rPr lang="en-US" b="1" i="0" dirty="0"/>
            <a:t>Importance</a:t>
          </a:r>
          <a:r>
            <a:rPr lang="zh-TW" b="1" i="0" dirty="0"/>
            <a:t> </a:t>
          </a:r>
          <a:r>
            <a:rPr lang="en-US" b="1" i="0" dirty="0"/>
            <a:t>of</a:t>
          </a:r>
          <a:r>
            <a:rPr lang="zh-TW" b="1" i="0" dirty="0"/>
            <a:t> </a:t>
          </a:r>
          <a:r>
            <a:rPr lang="en-US" b="1" i="0" dirty="0"/>
            <a:t>LEO</a:t>
          </a:r>
          <a:r>
            <a:rPr lang="zh-TW" b="1" i="0" dirty="0"/>
            <a:t> </a:t>
          </a:r>
          <a:r>
            <a:rPr lang="en-US" b="1" i="0" dirty="0"/>
            <a:t>satellites</a:t>
          </a:r>
          <a:r>
            <a:rPr lang="zh-TW" b="1" i="0" dirty="0"/>
            <a:t> </a:t>
          </a:r>
          <a:r>
            <a:rPr lang="en-US" b="1" i="0" dirty="0"/>
            <a:t>in</a:t>
          </a:r>
          <a:r>
            <a:rPr lang="zh-TW" b="1" i="0" dirty="0"/>
            <a:t> </a:t>
          </a:r>
          <a:r>
            <a:rPr lang="en-US" b="1" i="0" dirty="0"/>
            <a:t>remote</a:t>
          </a:r>
          <a:r>
            <a:rPr lang="zh-TW" b="1" i="0" dirty="0"/>
            <a:t> </a:t>
          </a:r>
          <a:r>
            <a:rPr lang="en-US" b="1" i="0" dirty="0"/>
            <a:t>areas</a:t>
          </a:r>
          <a:endParaRPr lang="en-US" dirty="0"/>
        </a:p>
      </dgm:t>
    </dgm:pt>
    <dgm:pt modelId="{FB48FEA7-1DC4-46A4-B149-D2969586F789}" type="parTrans" cxnId="{76FFB5D7-0F5B-41E7-805D-A90492D81677}">
      <dgm:prSet/>
      <dgm:spPr/>
      <dgm:t>
        <a:bodyPr/>
        <a:lstStyle/>
        <a:p>
          <a:endParaRPr lang="en-US"/>
        </a:p>
      </dgm:t>
    </dgm:pt>
    <dgm:pt modelId="{6087ADBD-1685-4981-B5E8-EB0DE2C5AE5C}" type="sibTrans" cxnId="{76FFB5D7-0F5B-41E7-805D-A90492D81677}">
      <dgm:prSet/>
      <dgm:spPr/>
      <dgm:t>
        <a:bodyPr/>
        <a:lstStyle/>
        <a:p>
          <a:endParaRPr lang="en-US"/>
        </a:p>
      </dgm:t>
    </dgm:pt>
    <dgm:pt modelId="{F506D73E-59A6-4C59-B54B-0524304D5E7B}">
      <dgm:prSet/>
      <dgm:spPr/>
      <dgm:t>
        <a:bodyPr/>
        <a:lstStyle/>
        <a:p>
          <a:r>
            <a:rPr lang="en-US" altLang="zh-TW" b="1" i="0" dirty="0"/>
            <a:t>E</a:t>
          </a:r>
          <a:r>
            <a:rPr lang="en-AU" b="1" i="0" dirty="0" err="1"/>
            <a:t>nvironmental</a:t>
          </a:r>
          <a:r>
            <a:rPr lang="en-AU" b="1" i="0" dirty="0"/>
            <a:t> issues arise from LEO satellite</a:t>
          </a:r>
          <a:r>
            <a:rPr lang="en-US" b="1" i="0" dirty="0"/>
            <a:t>s</a:t>
          </a:r>
          <a:endParaRPr lang="en-US" dirty="0"/>
        </a:p>
      </dgm:t>
    </dgm:pt>
    <dgm:pt modelId="{2504A5E7-AE6D-4402-8347-A3928E2C8621}" type="parTrans" cxnId="{B695F096-C5E2-4D4B-A4D8-B8C23E9F05F1}">
      <dgm:prSet/>
      <dgm:spPr/>
      <dgm:t>
        <a:bodyPr/>
        <a:lstStyle/>
        <a:p>
          <a:endParaRPr lang="en-US"/>
        </a:p>
      </dgm:t>
    </dgm:pt>
    <dgm:pt modelId="{D9DC743F-D439-46C1-B2CA-75246525D704}" type="sibTrans" cxnId="{B695F096-C5E2-4D4B-A4D8-B8C23E9F05F1}">
      <dgm:prSet/>
      <dgm:spPr/>
      <dgm:t>
        <a:bodyPr/>
        <a:lstStyle/>
        <a:p>
          <a:endParaRPr lang="en-US"/>
        </a:p>
      </dgm:t>
    </dgm:pt>
    <dgm:pt modelId="{32C9692E-5492-4934-8C5E-83CC65BCDA0C}" type="pres">
      <dgm:prSet presAssocID="{0DF65F4A-3EE4-4E51-9CE0-AA73750683E4}" presName="root" presStyleCnt="0">
        <dgm:presLayoutVars>
          <dgm:dir/>
          <dgm:resizeHandles val="exact"/>
        </dgm:presLayoutVars>
      </dgm:prSet>
      <dgm:spPr/>
    </dgm:pt>
    <dgm:pt modelId="{47B75A0C-7C91-4796-8F47-E15B6977DCEE}" type="pres">
      <dgm:prSet presAssocID="{9C103239-EAE9-486C-9B65-B968867CE342}" presName="compNode" presStyleCnt="0"/>
      <dgm:spPr/>
    </dgm:pt>
    <dgm:pt modelId="{524D9F34-9CF6-4826-BEAA-76BF81549E85}" type="pres">
      <dgm:prSet presAssocID="{9C103239-EAE9-486C-9B65-B968867CE342}" presName="bgRect" presStyleLbl="bgShp" presStyleIdx="0" presStyleCnt="3"/>
      <dgm:spPr/>
    </dgm:pt>
    <dgm:pt modelId="{B6A5EFAF-55CF-4C83-A170-9965B0E87F8D}" type="pres">
      <dgm:prSet presAssocID="{9C103239-EAE9-486C-9B65-B968867CE3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62624700-6DEA-41EB-9632-4B33C5F96D12}" type="pres">
      <dgm:prSet presAssocID="{9C103239-EAE9-486C-9B65-B968867CE342}" presName="spaceRect" presStyleCnt="0"/>
      <dgm:spPr/>
    </dgm:pt>
    <dgm:pt modelId="{1AAA989B-4C30-4241-9F10-514FF653D638}" type="pres">
      <dgm:prSet presAssocID="{9C103239-EAE9-486C-9B65-B968867CE342}" presName="parTx" presStyleLbl="revTx" presStyleIdx="0" presStyleCnt="3">
        <dgm:presLayoutVars>
          <dgm:chMax val="0"/>
          <dgm:chPref val="0"/>
        </dgm:presLayoutVars>
      </dgm:prSet>
      <dgm:spPr/>
    </dgm:pt>
    <dgm:pt modelId="{093E39CF-B50B-4A58-B364-24038CD2AEF1}" type="pres">
      <dgm:prSet presAssocID="{A5094FCB-07B7-46D4-B4DD-C48E5EA075C3}" presName="sibTrans" presStyleCnt="0"/>
      <dgm:spPr/>
    </dgm:pt>
    <dgm:pt modelId="{70F32676-1382-4140-9B4A-015F44CA9288}" type="pres">
      <dgm:prSet presAssocID="{C25100EC-C54E-4765-B593-AE08F747F0FA}" presName="compNode" presStyleCnt="0"/>
      <dgm:spPr/>
    </dgm:pt>
    <dgm:pt modelId="{18CAA7DF-3D7B-4931-BAB7-7AA65AF24F85}" type="pres">
      <dgm:prSet presAssocID="{C25100EC-C54E-4765-B593-AE08F747F0FA}" presName="bgRect" presStyleLbl="bgShp" presStyleIdx="1" presStyleCnt="3"/>
      <dgm:spPr/>
    </dgm:pt>
    <dgm:pt modelId="{D276558A-5CA0-4186-A17B-2EF712A7B108}" type="pres">
      <dgm:prSet presAssocID="{C25100EC-C54E-4765-B593-AE08F747F0F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04B5DD20-348C-4BFE-B422-654EA844DE8D}" type="pres">
      <dgm:prSet presAssocID="{C25100EC-C54E-4765-B593-AE08F747F0FA}" presName="spaceRect" presStyleCnt="0"/>
      <dgm:spPr/>
    </dgm:pt>
    <dgm:pt modelId="{3AB84AFB-A554-4155-9DD2-608D79AB297E}" type="pres">
      <dgm:prSet presAssocID="{C25100EC-C54E-4765-B593-AE08F747F0FA}" presName="parTx" presStyleLbl="revTx" presStyleIdx="1" presStyleCnt="3">
        <dgm:presLayoutVars>
          <dgm:chMax val="0"/>
          <dgm:chPref val="0"/>
        </dgm:presLayoutVars>
      </dgm:prSet>
      <dgm:spPr/>
    </dgm:pt>
    <dgm:pt modelId="{13F0ECCB-7AF6-43AD-AEDE-C0A3DC6C269B}" type="pres">
      <dgm:prSet presAssocID="{6087ADBD-1685-4981-B5E8-EB0DE2C5AE5C}" presName="sibTrans" presStyleCnt="0"/>
      <dgm:spPr/>
    </dgm:pt>
    <dgm:pt modelId="{2C0F8B6D-23FF-4DFF-BA74-5DD9CEDB9C97}" type="pres">
      <dgm:prSet presAssocID="{F506D73E-59A6-4C59-B54B-0524304D5E7B}" presName="compNode" presStyleCnt="0"/>
      <dgm:spPr/>
    </dgm:pt>
    <dgm:pt modelId="{37FE3040-AD07-4582-B32C-00C1A9F97EF4}" type="pres">
      <dgm:prSet presAssocID="{F506D73E-59A6-4C59-B54B-0524304D5E7B}" presName="bgRect" presStyleLbl="bgShp" presStyleIdx="2" presStyleCnt="3"/>
      <dgm:spPr/>
    </dgm:pt>
    <dgm:pt modelId="{A30CE17F-F967-4AEF-A3D0-12A95FDBA1F3}" type="pres">
      <dgm:prSet presAssocID="{F506D73E-59A6-4C59-B54B-0524304D5E7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"/>
        </a:ext>
      </dgm:extLst>
    </dgm:pt>
    <dgm:pt modelId="{D17B2021-4532-482A-9630-EEA2541851E7}" type="pres">
      <dgm:prSet presAssocID="{F506D73E-59A6-4C59-B54B-0524304D5E7B}" presName="spaceRect" presStyleCnt="0"/>
      <dgm:spPr/>
    </dgm:pt>
    <dgm:pt modelId="{5183982B-EDCC-4C20-AEFA-E14A392C368B}" type="pres">
      <dgm:prSet presAssocID="{F506D73E-59A6-4C59-B54B-0524304D5E7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300D00A-D91B-433C-BAC3-A5A5FF564984}" srcId="{0DF65F4A-3EE4-4E51-9CE0-AA73750683E4}" destId="{9C103239-EAE9-486C-9B65-B968867CE342}" srcOrd="0" destOrd="0" parTransId="{C5BB8AFF-0A3B-491B-A78B-BC1913EDECC8}" sibTransId="{A5094FCB-07B7-46D4-B4DD-C48E5EA075C3}"/>
    <dgm:cxn modelId="{3BE6938E-8066-4F29-AC49-78389F6E3E85}" type="presOf" srcId="{C25100EC-C54E-4765-B593-AE08F747F0FA}" destId="{3AB84AFB-A554-4155-9DD2-608D79AB297E}" srcOrd="0" destOrd="0" presId="urn:microsoft.com/office/officeart/2018/2/layout/IconVerticalSolidList"/>
    <dgm:cxn modelId="{B695F096-C5E2-4D4B-A4D8-B8C23E9F05F1}" srcId="{0DF65F4A-3EE4-4E51-9CE0-AA73750683E4}" destId="{F506D73E-59A6-4C59-B54B-0524304D5E7B}" srcOrd="2" destOrd="0" parTransId="{2504A5E7-AE6D-4402-8347-A3928E2C8621}" sibTransId="{D9DC743F-D439-46C1-B2CA-75246525D704}"/>
    <dgm:cxn modelId="{76FFB5D7-0F5B-41E7-805D-A90492D81677}" srcId="{0DF65F4A-3EE4-4E51-9CE0-AA73750683E4}" destId="{C25100EC-C54E-4765-B593-AE08F747F0FA}" srcOrd="1" destOrd="0" parTransId="{FB48FEA7-1DC4-46A4-B149-D2969586F789}" sibTransId="{6087ADBD-1685-4981-B5E8-EB0DE2C5AE5C}"/>
    <dgm:cxn modelId="{AC9C44F4-AED5-415E-BA65-3CF736F97D4F}" type="presOf" srcId="{9C103239-EAE9-486C-9B65-B968867CE342}" destId="{1AAA989B-4C30-4241-9F10-514FF653D638}" srcOrd="0" destOrd="0" presId="urn:microsoft.com/office/officeart/2018/2/layout/IconVerticalSolidList"/>
    <dgm:cxn modelId="{0EAAFDFA-9FA3-4BE1-9769-1AAC49D963C4}" type="presOf" srcId="{F506D73E-59A6-4C59-B54B-0524304D5E7B}" destId="{5183982B-EDCC-4C20-AEFA-E14A392C368B}" srcOrd="0" destOrd="0" presId="urn:microsoft.com/office/officeart/2018/2/layout/IconVerticalSolidList"/>
    <dgm:cxn modelId="{6AC75CFD-0057-4D6B-B54F-8C224B4995D4}" type="presOf" srcId="{0DF65F4A-3EE4-4E51-9CE0-AA73750683E4}" destId="{32C9692E-5492-4934-8C5E-83CC65BCDA0C}" srcOrd="0" destOrd="0" presId="urn:microsoft.com/office/officeart/2018/2/layout/IconVerticalSolidList"/>
    <dgm:cxn modelId="{89721CE4-6F46-428A-B814-4261F0DE49B8}" type="presParOf" srcId="{32C9692E-5492-4934-8C5E-83CC65BCDA0C}" destId="{47B75A0C-7C91-4796-8F47-E15B6977DCEE}" srcOrd="0" destOrd="0" presId="urn:microsoft.com/office/officeart/2018/2/layout/IconVerticalSolidList"/>
    <dgm:cxn modelId="{3843E9C5-CD2D-4FFE-9CB5-EFF193ABB4F1}" type="presParOf" srcId="{47B75A0C-7C91-4796-8F47-E15B6977DCEE}" destId="{524D9F34-9CF6-4826-BEAA-76BF81549E85}" srcOrd="0" destOrd="0" presId="urn:microsoft.com/office/officeart/2018/2/layout/IconVerticalSolidList"/>
    <dgm:cxn modelId="{492D2361-8D08-47C5-9E39-F0C4132F43AC}" type="presParOf" srcId="{47B75A0C-7C91-4796-8F47-E15B6977DCEE}" destId="{B6A5EFAF-55CF-4C83-A170-9965B0E87F8D}" srcOrd="1" destOrd="0" presId="urn:microsoft.com/office/officeart/2018/2/layout/IconVerticalSolidList"/>
    <dgm:cxn modelId="{4B686293-C2C4-4E7D-8920-11681115E4E9}" type="presParOf" srcId="{47B75A0C-7C91-4796-8F47-E15B6977DCEE}" destId="{62624700-6DEA-41EB-9632-4B33C5F96D12}" srcOrd="2" destOrd="0" presId="urn:microsoft.com/office/officeart/2018/2/layout/IconVerticalSolidList"/>
    <dgm:cxn modelId="{406FB4BF-E665-4742-A7CC-39CD8CAEEFC5}" type="presParOf" srcId="{47B75A0C-7C91-4796-8F47-E15B6977DCEE}" destId="{1AAA989B-4C30-4241-9F10-514FF653D638}" srcOrd="3" destOrd="0" presId="urn:microsoft.com/office/officeart/2018/2/layout/IconVerticalSolidList"/>
    <dgm:cxn modelId="{0C68019D-021C-4423-9D52-0938477B5890}" type="presParOf" srcId="{32C9692E-5492-4934-8C5E-83CC65BCDA0C}" destId="{093E39CF-B50B-4A58-B364-24038CD2AEF1}" srcOrd="1" destOrd="0" presId="urn:microsoft.com/office/officeart/2018/2/layout/IconVerticalSolidList"/>
    <dgm:cxn modelId="{001A8A46-98E2-477C-ABAB-A0E6A436A303}" type="presParOf" srcId="{32C9692E-5492-4934-8C5E-83CC65BCDA0C}" destId="{70F32676-1382-4140-9B4A-015F44CA9288}" srcOrd="2" destOrd="0" presId="urn:microsoft.com/office/officeart/2018/2/layout/IconVerticalSolidList"/>
    <dgm:cxn modelId="{2540FCE0-E85F-417B-ABC2-8EB117BB7839}" type="presParOf" srcId="{70F32676-1382-4140-9B4A-015F44CA9288}" destId="{18CAA7DF-3D7B-4931-BAB7-7AA65AF24F85}" srcOrd="0" destOrd="0" presId="urn:microsoft.com/office/officeart/2018/2/layout/IconVerticalSolidList"/>
    <dgm:cxn modelId="{9D21578F-E6FE-4566-B1D6-C45BA20AE57D}" type="presParOf" srcId="{70F32676-1382-4140-9B4A-015F44CA9288}" destId="{D276558A-5CA0-4186-A17B-2EF712A7B108}" srcOrd="1" destOrd="0" presId="urn:microsoft.com/office/officeart/2018/2/layout/IconVerticalSolidList"/>
    <dgm:cxn modelId="{35A89C42-2B44-4032-AD77-99A196E01315}" type="presParOf" srcId="{70F32676-1382-4140-9B4A-015F44CA9288}" destId="{04B5DD20-348C-4BFE-B422-654EA844DE8D}" srcOrd="2" destOrd="0" presId="urn:microsoft.com/office/officeart/2018/2/layout/IconVerticalSolidList"/>
    <dgm:cxn modelId="{CC8A63F4-4EC3-4270-9633-1E1E4415C65C}" type="presParOf" srcId="{70F32676-1382-4140-9B4A-015F44CA9288}" destId="{3AB84AFB-A554-4155-9DD2-608D79AB297E}" srcOrd="3" destOrd="0" presId="urn:microsoft.com/office/officeart/2018/2/layout/IconVerticalSolidList"/>
    <dgm:cxn modelId="{F444EF00-44D7-4925-B352-D0367C937E9F}" type="presParOf" srcId="{32C9692E-5492-4934-8C5E-83CC65BCDA0C}" destId="{13F0ECCB-7AF6-43AD-AEDE-C0A3DC6C269B}" srcOrd="3" destOrd="0" presId="urn:microsoft.com/office/officeart/2018/2/layout/IconVerticalSolidList"/>
    <dgm:cxn modelId="{0E70A787-F0FD-4888-B59F-681A394BB82A}" type="presParOf" srcId="{32C9692E-5492-4934-8C5E-83CC65BCDA0C}" destId="{2C0F8B6D-23FF-4DFF-BA74-5DD9CEDB9C97}" srcOrd="4" destOrd="0" presId="urn:microsoft.com/office/officeart/2018/2/layout/IconVerticalSolidList"/>
    <dgm:cxn modelId="{F03800E4-422C-4FDB-8831-3837DE923E5E}" type="presParOf" srcId="{2C0F8B6D-23FF-4DFF-BA74-5DD9CEDB9C97}" destId="{37FE3040-AD07-4582-B32C-00C1A9F97EF4}" srcOrd="0" destOrd="0" presId="urn:microsoft.com/office/officeart/2018/2/layout/IconVerticalSolidList"/>
    <dgm:cxn modelId="{21D82E7D-44E8-4BD6-AB25-9078F7D8B27B}" type="presParOf" srcId="{2C0F8B6D-23FF-4DFF-BA74-5DD9CEDB9C97}" destId="{A30CE17F-F967-4AEF-A3D0-12A95FDBA1F3}" srcOrd="1" destOrd="0" presId="urn:microsoft.com/office/officeart/2018/2/layout/IconVerticalSolidList"/>
    <dgm:cxn modelId="{9A8A2403-17F2-4F66-A7AA-CD44848250FD}" type="presParOf" srcId="{2C0F8B6D-23FF-4DFF-BA74-5DD9CEDB9C97}" destId="{D17B2021-4532-482A-9630-EEA2541851E7}" srcOrd="2" destOrd="0" presId="urn:microsoft.com/office/officeart/2018/2/layout/IconVerticalSolidList"/>
    <dgm:cxn modelId="{7A64378F-7D0B-4086-8F6E-4053F599481D}" type="presParOf" srcId="{2C0F8B6D-23FF-4DFF-BA74-5DD9CEDB9C97}" destId="{5183982B-EDCC-4C20-AEFA-E14A392C368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C90D30-61FE-4AF7-9087-A7ABDD287273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068413A-155D-4947-A018-279E10A86149}">
      <dgm:prSet/>
      <dgm:spPr/>
      <dgm:t>
        <a:bodyPr/>
        <a:lstStyle/>
        <a:p>
          <a:r>
            <a:rPr lang="en-AU" b="1" dirty="0"/>
            <a:t>Approach:</a:t>
          </a:r>
          <a:r>
            <a:rPr lang="en-AU" dirty="0"/>
            <a:t> </a:t>
          </a:r>
        </a:p>
        <a:p>
          <a:r>
            <a:rPr lang="en-AU" dirty="0"/>
            <a:t>Comparative analysis of </a:t>
          </a:r>
        </a:p>
        <a:p>
          <a:r>
            <a:rPr lang="en-AU" dirty="0"/>
            <a:t>peer-reviewed research papers</a:t>
          </a:r>
          <a:endParaRPr lang="en-US" dirty="0"/>
        </a:p>
      </dgm:t>
    </dgm:pt>
    <dgm:pt modelId="{0F45ACBA-D8D7-4459-803A-1FE33F6BE4D2}" type="parTrans" cxnId="{37FE4D77-9330-4667-871E-65B8FA490652}">
      <dgm:prSet/>
      <dgm:spPr/>
      <dgm:t>
        <a:bodyPr/>
        <a:lstStyle/>
        <a:p>
          <a:endParaRPr lang="en-US"/>
        </a:p>
      </dgm:t>
    </dgm:pt>
    <dgm:pt modelId="{1B3B031F-9041-4EDD-9229-A674033677C2}" type="sibTrans" cxnId="{37FE4D77-9330-4667-871E-65B8FA490652}">
      <dgm:prSet/>
      <dgm:spPr/>
      <dgm:t>
        <a:bodyPr/>
        <a:lstStyle/>
        <a:p>
          <a:endParaRPr lang="en-US"/>
        </a:p>
      </dgm:t>
    </dgm:pt>
    <dgm:pt modelId="{45BBB489-8098-437B-9CEB-A7106B6B1FAE}">
      <dgm:prSet/>
      <dgm:spPr/>
      <dgm:t>
        <a:bodyPr/>
        <a:lstStyle/>
        <a:p>
          <a:r>
            <a:rPr lang="en-AU" b="1"/>
            <a:t>Scope:</a:t>
          </a:r>
          <a:r>
            <a:rPr lang="en-AU"/>
            <a:t> </a:t>
          </a:r>
        </a:p>
        <a:p>
          <a:r>
            <a:rPr lang="en-AU"/>
            <a:t>Focus on three</a:t>
          </a:r>
          <a:r>
            <a:rPr lang="zh-TW" altLang="en-US"/>
            <a:t> </a:t>
          </a:r>
          <a:r>
            <a:rPr lang="en-AU"/>
            <a:t>key</a:t>
          </a:r>
          <a:r>
            <a:rPr lang="zh-TW" altLang="en-US"/>
            <a:t> </a:t>
          </a:r>
          <a:r>
            <a:rPr lang="en-US" altLang="zh-TW"/>
            <a:t>points</a:t>
          </a:r>
          <a:endParaRPr lang="en-US"/>
        </a:p>
      </dgm:t>
    </dgm:pt>
    <dgm:pt modelId="{35844F17-6E1D-4414-9949-276449C1AFEB}" type="parTrans" cxnId="{98749F5A-CA40-4EEE-878A-A7F71022412C}">
      <dgm:prSet/>
      <dgm:spPr/>
      <dgm:t>
        <a:bodyPr/>
        <a:lstStyle/>
        <a:p>
          <a:endParaRPr lang="en-US"/>
        </a:p>
      </dgm:t>
    </dgm:pt>
    <dgm:pt modelId="{E3E1E82B-6E5B-4725-9F05-16EC0EAFBF7C}" type="sibTrans" cxnId="{98749F5A-CA40-4EEE-878A-A7F71022412C}">
      <dgm:prSet/>
      <dgm:spPr/>
      <dgm:t>
        <a:bodyPr/>
        <a:lstStyle/>
        <a:p>
          <a:endParaRPr lang="en-US"/>
        </a:p>
      </dgm:t>
    </dgm:pt>
    <dgm:pt modelId="{846F8378-0118-42A0-97DC-0E5FB6BAD78F}">
      <dgm:prSet/>
      <dgm:spPr/>
      <dgm:t>
        <a:bodyPr/>
        <a:lstStyle/>
        <a:p>
          <a:endParaRPr lang="en-US" altLang="zh-TW" dirty="0"/>
        </a:p>
        <a:p>
          <a:r>
            <a:rPr lang="en-US" altLang="zh-TW" dirty="0"/>
            <a:t>1.</a:t>
          </a:r>
          <a:r>
            <a:rPr lang="zh-TW" altLang="en-US" dirty="0"/>
            <a:t> </a:t>
          </a:r>
          <a:r>
            <a:rPr lang="en-US" altLang="zh-TW" dirty="0"/>
            <a:t>S</a:t>
          </a:r>
          <a:r>
            <a:rPr lang="en-AU" dirty="0"/>
            <a:t>table satellite connections</a:t>
          </a:r>
        </a:p>
        <a:p>
          <a:r>
            <a:rPr lang="en-US" altLang="zh-TW" dirty="0"/>
            <a:t>2.</a:t>
          </a:r>
          <a:r>
            <a:rPr lang="zh-TW" altLang="en-US" dirty="0"/>
            <a:t> </a:t>
          </a:r>
          <a:r>
            <a:rPr lang="en-US" altLang="zh-TW" dirty="0"/>
            <a:t>Improve</a:t>
          </a:r>
          <a:r>
            <a:rPr lang="zh-TW" altLang="en-US" dirty="0"/>
            <a:t> </a:t>
          </a:r>
          <a:r>
            <a:rPr lang="en-US" altLang="zh-TW" dirty="0"/>
            <a:t>living</a:t>
          </a:r>
          <a:r>
            <a:rPr lang="zh-TW" altLang="en-US" dirty="0"/>
            <a:t> </a:t>
          </a:r>
          <a:r>
            <a:rPr lang="en-US" altLang="zh-TW" dirty="0"/>
            <a:t>quality</a:t>
          </a:r>
          <a:r>
            <a:rPr lang="zh-TW" altLang="en-US" dirty="0"/>
            <a:t> </a:t>
          </a:r>
          <a:endParaRPr lang="en-US" altLang="zh-TW" dirty="0"/>
        </a:p>
        <a:p>
          <a:r>
            <a:rPr lang="en-US" altLang="zh-TW" dirty="0"/>
            <a:t>3.</a:t>
          </a:r>
          <a:r>
            <a:rPr lang="zh-TW" altLang="en-US" dirty="0"/>
            <a:t> </a:t>
          </a:r>
          <a:r>
            <a:rPr lang="en-US" altLang="zh-TW" dirty="0"/>
            <a:t>Environmental</a:t>
          </a:r>
          <a:r>
            <a:rPr lang="zh-TW" altLang="en-US" dirty="0"/>
            <a:t> </a:t>
          </a:r>
          <a:r>
            <a:rPr lang="en-US" altLang="zh-TW" dirty="0"/>
            <a:t>pollution</a:t>
          </a:r>
        </a:p>
        <a:p>
          <a:endParaRPr lang="en-US" dirty="0"/>
        </a:p>
      </dgm:t>
    </dgm:pt>
    <dgm:pt modelId="{AD201BAF-5827-469F-A576-75A202B047E3}" type="parTrans" cxnId="{44590699-0F97-4D9C-A9DB-9444511278AD}">
      <dgm:prSet/>
      <dgm:spPr/>
      <dgm:t>
        <a:bodyPr/>
        <a:lstStyle/>
        <a:p>
          <a:endParaRPr lang="en-US"/>
        </a:p>
      </dgm:t>
    </dgm:pt>
    <dgm:pt modelId="{C888DE32-72E3-45C8-BE5C-864B8CD7C73B}" type="sibTrans" cxnId="{44590699-0F97-4D9C-A9DB-9444511278AD}">
      <dgm:prSet/>
      <dgm:spPr/>
      <dgm:t>
        <a:bodyPr/>
        <a:lstStyle/>
        <a:p>
          <a:endParaRPr lang="en-US"/>
        </a:p>
      </dgm:t>
    </dgm:pt>
    <dgm:pt modelId="{116F0F77-285D-A847-9F2E-913DB00C9A61}" type="pres">
      <dgm:prSet presAssocID="{EFC90D30-61FE-4AF7-9087-A7ABDD287273}" presName="Name0" presStyleCnt="0">
        <dgm:presLayoutVars>
          <dgm:dir/>
          <dgm:resizeHandles val="exact"/>
        </dgm:presLayoutVars>
      </dgm:prSet>
      <dgm:spPr/>
    </dgm:pt>
    <dgm:pt modelId="{0E732B73-B0C0-8C49-9BA1-1BCA857DB95E}" type="pres">
      <dgm:prSet presAssocID="{5068413A-155D-4947-A018-279E10A86149}" presName="node" presStyleLbl="node1" presStyleIdx="0" presStyleCnt="3">
        <dgm:presLayoutVars>
          <dgm:bulletEnabled val="1"/>
        </dgm:presLayoutVars>
      </dgm:prSet>
      <dgm:spPr/>
    </dgm:pt>
    <dgm:pt modelId="{A1FD1203-21D7-284E-AAF2-5D7AAFE0FEB6}" type="pres">
      <dgm:prSet presAssocID="{1B3B031F-9041-4EDD-9229-A674033677C2}" presName="sibTrans" presStyleLbl="sibTrans1D1" presStyleIdx="0" presStyleCnt="2"/>
      <dgm:spPr/>
    </dgm:pt>
    <dgm:pt modelId="{7483247A-BD11-A143-88CD-DFE8F2349322}" type="pres">
      <dgm:prSet presAssocID="{1B3B031F-9041-4EDD-9229-A674033677C2}" presName="connectorText" presStyleLbl="sibTrans1D1" presStyleIdx="0" presStyleCnt="2"/>
      <dgm:spPr/>
    </dgm:pt>
    <dgm:pt modelId="{BCBD0DF0-616B-EF43-96DB-88D348C215E8}" type="pres">
      <dgm:prSet presAssocID="{45BBB489-8098-437B-9CEB-A7106B6B1FAE}" presName="node" presStyleLbl="node1" presStyleIdx="1" presStyleCnt="3">
        <dgm:presLayoutVars>
          <dgm:bulletEnabled val="1"/>
        </dgm:presLayoutVars>
      </dgm:prSet>
      <dgm:spPr/>
    </dgm:pt>
    <dgm:pt modelId="{0FB40D2D-4E82-9E48-95FB-89CBF324FED2}" type="pres">
      <dgm:prSet presAssocID="{E3E1E82B-6E5B-4725-9F05-16EC0EAFBF7C}" presName="sibTrans" presStyleLbl="sibTrans1D1" presStyleIdx="1" presStyleCnt="2"/>
      <dgm:spPr/>
    </dgm:pt>
    <dgm:pt modelId="{5738E35C-E526-7C4D-B5BF-FFC2610E6968}" type="pres">
      <dgm:prSet presAssocID="{E3E1E82B-6E5B-4725-9F05-16EC0EAFBF7C}" presName="connectorText" presStyleLbl="sibTrans1D1" presStyleIdx="1" presStyleCnt="2"/>
      <dgm:spPr/>
    </dgm:pt>
    <dgm:pt modelId="{BB3DAA2F-0024-7E47-ABBE-482927BA294C}" type="pres">
      <dgm:prSet presAssocID="{846F8378-0118-42A0-97DC-0E5FB6BAD78F}" presName="node" presStyleLbl="node1" presStyleIdx="2" presStyleCnt="3">
        <dgm:presLayoutVars>
          <dgm:bulletEnabled val="1"/>
        </dgm:presLayoutVars>
      </dgm:prSet>
      <dgm:spPr/>
    </dgm:pt>
  </dgm:ptLst>
  <dgm:cxnLst>
    <dgm:cxn modelId="{BA4ECA01-BF92-1C4D-89F1-911200254820}" type="presOf" srcId="{1B3B031F-9041-4EDD-9229-A674033677C2}" destId="{7483247A-BD11-A143-88CD-DFE8F2349322}" srcOrd="1" destOrd="0" presId="urn:microsoft.com/office/officeart/2016/7/layout/RepeatingBendingProcessNew"/>
    <dgm:cxn modelId="{BC2A2502-19E1-3143-8BD3-5254D5462B80}" type="presOf" srcId="{1B3B031F-9041-4EDD-9229-A674033677C2}" destId="{A1FD1203-21D7-284E-AAF2-5D7AAFE0FEB6}" srcOrd="0" destOrd="0" presId="urn:microsoft.com/office/officeart/2016/7/layout/RepeatingBendingProcessNew"/>
    <dgm:cxn modelId="{98749F5A-CA40-4EEE-878A-A7F71022412C}" srcId="{EFC90D30-61FE-4AF7-9087-A7ABDD287273}" destId="{45BBB489-8098-437B-9CEB-A7106B6B1FAE}" srcOrd="1" destOrd="0" parTransId="{35844F17-6E1D-4414-9949-276449C1AFEB}" sibTransId="{E3E1E82B-6E5B-4725-9F05-16EC0EAFBF7C}"/>
    <dgm:cxn modelId="{37FE4D77-9330-4667-871E-65B8FA490652}" srcId="{EFC90D30-61FE-4AF7-9087-A7ABDD287273}" destId="{5068413A-155D-4947-A018-279E10A86149}" srcOrd="0" destOrd="0" parTransId="{0F45ACBA-D8D7-4459-803A-1FE33F6BE4D2}" sibTransId="{1B3B031F-9041-4EDD-9229-A674033677C2}"/>
    <dgm:cxn modelId="{31D6D588-E440-6D49-AC62-5DD622F29A65}" type="presOf" srcId="{45BBB489-8098-437B-9CEB-A7106B6B1FAE}" destId="{BCBD0DF0-616B-EF43-96DB-88D348C215E8}" srcOrd="0" destOrd="0" presId="urn:microsoft.com/office/officeart/2016/7/layout/RepeatingBendingProcessNew"/>
    <dgm:cxn modelId="{44590699-0F97-4D9C-A9DB-9444511278AD}" srcId="{EFC90D30-61FE-4AF7-9087-A7ABDD287273}" destId="{846F8378-0118-42A0-97DC-0E5FB6BAD78F}" srcOrd="2" destOrd="0" parTransId="{AD201BAF-5827-469F-A576-75A202B047E3}" sibTransId="{C888DE32-72E3-45C8-BE5C-864B8CD7C73B}"/>
    <dgm:cxn modelId="{74902EA5-BC0D-D845-B5B2-1493C5DE33E3}" type="presOf" srcId="{E3E1E82B-6E5B-4725-9F05-16EC0EAFBF7C}" destId="{5738E35C-E526-7C4D-B5BF-FFC2610E6968}" srcOrd="1" destOrd="0" presId="urn:microsoft.com/office/officeart/2016/7/layout/RepeatingBendingProcessNew"/>
    <dgm:cxn modelId="{726B5CA8-4047-814A-B87A-50766CABCF41}" type="presOf" srcId="{E3E1E82B-6E5B-4725-9F05-16EC0EAFBF7C}" destId="{0FB40D2D-4E82-9E48-95FB-89CBF324FED2}" srcOrd="0" destOrd="0" presId="urn:microsoft.com/office/officeart/2016/7/layout/RepeatingBendingProcessNew"/>
    <dgm:cxn modelId="{54D39CBC-8352-504D-8E92-B9568E4A5170}" type="presOf" srcId="{5068413A-155D-4947-A018-279E10A86149}" destId="{0E732B73-B0C0-8C49-9BA1-1BCA857DB95E}" srcOrd="0" destOrd="0" presId="urn:microsoft.com/office/officeart/2016/7/layout/RepeatingBendingProcessNew"/>
    <dgm:cxn modelId="{D0931CD1-41B0-7B4A-BE36-7404C69A3603}" type="presOf" srcId="{EFC90D30-61FE-4AF7-9087-A7ABDD287273}" destId="{116F0F77-285D-A847-9F2E-913DB00C9A61}" srcOrd="0" destOrd="0" presId="urn:microsoft.com/office/officeart/2016/7/layout/RepeatingBendingProcessNew"/>
    <dgm:cxn modelId="{53F449F1-D8D5-0041-8C68-CAB06D488496}" type="presOf" srcId="{846F8378-0118-42A0-97DC-0E5FB6BAD78F}" destId="{BB3DAA2F-0024-7E47-ABBE-482927BA294C}" srcOrd="0" destOrd="0" presId="urn:microsoft.com/office/officeart/2016/7/layout/RepeatingBendingProcessNew"/>
    <dgm:cxn modelId="{85E76011-2D28-6F40-BF09-D5749FDDA846}" type="presParOf" srcId="{116F0F77-285D-A847-9F2E-913DB00C9A61}" destId="{0E732B73-B0C0-8C49-9BA1-1BCA857DB95E}" srcOrd="0" destOrd="0" presId="urn:microsoft.com/office/officeart/2016/7/layout/RepeatingBendingProcessNew"/>
    <dgm:cxn modelId="{7417F5BC-29DA-DA4D-A92D-57FD59E2CC9F}" type="presParOf" srcId="{116F0F77-285D-A847-9F2E-913DB00C9A61}" destId="{A1FD1203-21D7-284E-AAF2-5D7AAFE0FEB6}" srcOrd="1" destOrd="0" presId="urn:microsoft.com/office/officeart/2016/7/layout/RepeatingBendingProcessNew"/>
    <dgm:cxn modelId="{6AEF5C87-D13D-B249-93FD-983EABA92B26}" type="presParOf" srcId="{A1FD1203-21D7-284E-AAF2-5D7AAFE0FEB6}" destId="{7483247A-BD11-A143-88CD-DFE8F2349322}" srcOrd="0" destOrd="0" presId="urn:microsoft.com/office/officeart/2016/7/layout/RepeatingBendingProcessNew"/>
    <dgm:cxn modelId="{C041FF8A-C424-FE40-B4D7-309685F380AF}" type="presParOf" srcId="{116F0F77-285D-A847-9F2E-913DB00C9A61}" destId="{BCBD0DF0-616B-EF43-96DB-88D348C215E8}" srcOrd="2" destOrd="0" presId="urn:microsoft.com/office/officeart/2016/7/layout/RepeatingBendingProcessNew"/>
    <dgm:cxn modelId="{72161E1C-9577-EF4E-9648-97F6AF4CA9ED}" type="presParOf" srcId="{116F0F77-285D-A847-9F2E-913DB00C9A61}" destId="{0FB40D2D-4E82-9E48-95FB-89CBF324FED2}" srcOrd="3" destOrd="0" presId="urn:microsoft.com/office/officeart/2016/7/layout/RepeatingBendingProcessNew"/>
    <dgm:cxn modelId="{DF5BF350-19FD-5944-B9E7-7C83420B9E07}" type="presParOf" srcId="{0FB40D2D-4E82-9E48-95FB-89CBF324FED2}" destId="{5738E35C-E526-7C4D-B5BF-FFC2610E6968}" srcOrd="0" destOrd="0" presId="urn:microsoft.com/office/officeart/2016/7/layout/RepeatingBendingProcessNew"/>
    <dgm:cxn modelId="{3B19B386-7C76-E44A-9BF2-9310B0BCBE1D}" type="presParOf" srcId="{116F0F77-285D-A847-9F2E-913DB00C9A61}" destId="{BB3DAA2F-0024-7E47-ABBE-482927BA294C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14A478-0CE0-1E4B-883B-00236D803261}" type="doc">
      <dgm:prSet loTypeId="urn:microsoft.com/office/officeart/2005/8/layout/equatio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6BA2F55-8122-FD48-B1CC-5B2159A65E10}">
      <dgm:prSet phldrT="[Text]"/>
      <dgm:spPr/>
      <dgm:t>
        <a:bodyPr/>
        <a:lstStyle/>
        <a:p>
          <a:r>
            <a:rPr lang="en-AU" b="0" i="0" u="none" dirty="0"/>
            <a:t>Cross-Sector Integration</a:t>
          </a:r>
          <a:endParaRPr lang="en-GB" dirty="0"/>
        </a:p>
      </dgm:t>
    </dgm:pt>
    <dgm:pt modelId="{557A1735-E0D0-B049-A417-AD333F6CE182}" type="parTrans" cxnId="{562981E8-DE5A-5B4B-834E-2821D1516FFC}">
      <dgm:prSet/>
      <dgm:spPr/>
      <dgm:t>
        <a:bodyPr/>
        <a:lstStyle/>
        <a:p>
          <a:endParaRPr lang="en-GB"/>
        </a:p>
      </dgm:t>
    </dgm:pt>
    <dgm:pt modelId="{36A596B5-D252-D94F-AEC3-42926476D0FD}" type="sibTrans" cxnId="{562981E8-DE5A-5B4B-834E-2821D1516FFC}">
      <dgm:prSet/>
      <dgm:spPr/>
      <dgm:t>
        <a:bodyPr/>
        <a:lstStyle/>
        <a:p>
          <a:endParaRPr lang="en-GB"/>
        </a:p>
      </dgm:t>
    </dgm:pt>
    <dgm:pt modelId="{D17C465A-9DA4-F347-86AD-11851F4AC399}">
      <dgm:prSet phldrT="[Text]"/>
      <dgm:spPr/>
      <dgm:t>
        <a:bodyPr/>
        <a:lstStyle/>
        <a:p>
          <a:r>
            <a:rPr lang="en-AU" b="0" i="0" u="none" dirty="0"/>
            <a:t>Environmental Impact of Satellite Constellations</a:t>
          </a:r>
          <a:endParaRPr lang="en-GB" dirty="0"/>
        </a:p>
      </dgm:t>
    </dgm:pt>
    <dgm:pt modelId="{16067B72-3AD7-F54B-8C88-DBF2F88A1B0F}" type="parTrans" cxnId="{614235EC-1AF3-EB47-B9FC-6C978B0948E8}">
      <dgm:prSet/>
      <dgm:spPr/>
      <dgm:t>
        <a:bodyPr/>
        <a:lstStyle/>
        <a:p>
          <a:endParaRPr lang="en-GB"/>
        </a:p>
      </dgm:t>
    </dgm:pt>
    <dgm:pt modelId="{E64230A9-A8C0-D549-B489-9A77326DCECF}" type="sibTrans" cxnId="{614235EC-1AF3-EB47-B9FC-6C978B0948E8}">
      <dgm:prSet/>
      <dgm:spPr/>
      <dgm:t>
        <a:bodyPr/>
        <a:lstStyle/>
        <a:p>
          <a:endParaRPr lang="en-GB"/>
        </a:p>
      </dgm:t>
    </dgm:pt>
    <dgm:pt modelId="{B59FF9B3-8F9B-9348-91EE-2E3530ABB891}">
      <dgm:prSet phldrT="[Text]"/>
      <dgm:spPr/>
      <dgm:t>
        <a:bodyPr/>
        <a:lstStyle/>
        <a:p>
          <a:r>
            <a:rPr lang="en-US" altLang="zh-TW" dirty="0"/>
            <a:t>Future</a:t>
          </a:r>
          <a:r>
            <a:rPr lang="zh-TW" altLang="en-US" dirty="0"/>
            <a:t> </a:t>
          </a:r>
          <a:r>
            <a:rPr lang="en-US" altLang="zh-TW" dirty="0"/>
            <a:t>work</a:t>
          </a:r>
          <a:endParaRPr lang="en-GB" dirty="0"/>
        </a:p>
      </dgm:t>
    </dgm:pt>
    <dgm:pt modelId="{9BF66881-1E5B-974A-BE42-09814361EE3C}" type="parTrans" cxnId="{6A07F97E-6213-F446-9DBF-A27559DC231B}">
      <dgm:prSet/>
      <dgm:spPr/>
      <dgm:t>
        <a:bodyPr/>
        <a:lstStyle/>
        <a:p>
          <a:endParaRPr lang="en-GB"/>
        </a:p>
      </dgm:t>
    </dgm:pt>
    <dgm:pt modelId="{C58468BB-3195-B24F-9303-45448210B5A2}" type="sibTrans" cxnId="{6A07F97E-6213-F446-9DBF-A27559DC231B}">
      <dgm:prSet/>
      <dgm:spPr/>
      <dgm:t>
        <a:bodyPr/>
        <a:lstStyle/>
        <a:p>
          <a:endParaRPr lang="en-GB"/>
        </a:p>
      </dgm:t>
    </dgm:pt>
    <dgm:pt modelId="{160A2D49-B069-644D-BCD0-FA7DB31ADC8C}" type="pres">
      <dgm:prSet presAssocID="{C014A478-0CE0-1E4B-883B-00236D803261}" presName="linearFlow" presStyleCnt="0">
        <dgm:presLayoutVars>
          <dgm:dir/>
          <dgm:resizeHandles val="exact"/>
        </dgm:presLayoutVars>
      </dgm:prSet>
      <dgm:spPr/>
    </dgm:pt>
    <dgm:pt modelId="{95178D4E-C0DC-D44B-AC5F-58E31C95F7A1}" type="pres">
      <dgm:prSet presAssocID="{16BA2F55-8122-FD48-B1CC-5B2159A65E10}" presName="node" presStyleLbl="node1" presStyleIdx="0" presStyleCnt="3">
        <dgm:presLayoutVars>
          <dgm:bulletEnabled val="1"/>
        </dgm:presLayoutVars>
      </dgm:prSet>
      <dgm:spPr/>
    </dgm:pt>
    <dgm:pt modelId="{C02B926C-B60C-6D40-927C-CFAC386FE6E3}" type="pres">
      <dgm:prSet presAssocID="{36A596B5-D252-D94F-AEC3-42926476D0FD}" presName="spacerL" presStyleCnt="0"/>
      <dgm:spPr/>
    </dgm:pt>
    <dgm:pt modelId="{0B185CB8-EC9E-054B-BFD6-3C0A1D63DC9A}" type="pres">
      <dgm:prSet presAssocID="{36A596B5-D252-D94F-AEC3-42926476D0FD}" presName="sibTrans" presStyleLbl="sibTrans2D1" presStyleIdx="0" presStyleCnt="2"/>
      <dgm:spPr/>
    </dgm:pt>
    <dgm:pt modelId="{8E6C5C9C-B0AF-4A4B-B02F-2B17BE6F5F5E}" type="pres">
      <dgm:prSet presAssocID="{36A596B5-D252-D94F-AEC3-42926476D0FD}" presName="spacerR" presStyleCnt="0"/>
      <dgm:spPr/>
    </dgm:pt>
    <dgm:pt modelId="{E287DFDC-0AD6-DF4F-8EAD-04ADAF09FB1A}" type="pres">
      <dgm:prSet presAssocID="{D17C465A-9DA4-F347-86AD-11851F4AC399}" presName="node" presStyleLbl="node1" presStyleIdx="1" presStyleCnt="3">
        <dgm:presLayoutVars>
          <dgm:bulletEnabled val="1"/>
        </dgm:presLayoutVars>
      </dgm:prSet>
      <dgm:spPr/>
    </dgm:pt>
    <dgm:pt modelId="{4880AEC9-D688-2A49-AF2C-FD7C74B66F1C}" type="pres">
      <dgm:prSet presAssocID="{E64230A9-A8C0-D549-B489-9A77326DCECF}" presName="spacerL" presStyleCnt="0"/>
      <dgm:spPr/>
    </dgm:pt>
    <dgm:pt modelId="{B877A63C-7D77-224D-A396-37C0F964DBF9}" type="pres">
      <dgm:prSet presAssocID="{E64230A9-A8C0-D549-B489-9A77326DCECF}" presName="sibTrans" presStyleLbl="sibTrans2D1" presStyleIdx="1" presStyleCnt="2"/>
      <dgm:spPr/>
    </dgm:pt>
    <dgm:pt modelId="{2B20F5BE-B257-6A46-97AC-A131C00E7C82}" type="pres">
      <dgm:prSet presAssocID="{E64230A9-A8C0-D549-B489-9A77326DCECF}" presName="spacerR" presStyleCnt="0"/>
      <dgm:spPr/>
    </dgm:pt>
    <dgm:pt modelId="{1DC8156E-0487-D445-B16F-F24B1EADAC92}" type="pres">
      <dgm:prSet presAssocID="{B59FF9B3-8F9B-9348-91EE-2E3530ABB891}" presName="node" presStyleLbl="node1" presStyleIdx="2" presStyleCnt="3">
        <dgm:presLayoutVars>
          <dgm:bulletEnabled val="1"/>
        </dgm:presLayoutVars>
      </dgm:prSet>
      <dgm:spPr/>
    </dgm:pt>
  </dgm:ptLst>
  <dgm:cxnLst>
    <dgm:cxn modelId="{66E40900-8471-B44B-8E3E-C6A5DFD49C08}" type="presOf" srcId="{36A596B5-D252-D94F-AEC3-42926476D0FD}" destId="{0B185CB8-EC9E-054B-BFD6-3C0A1D63DC9A}" srcOrd="0" destOrd="0" presId="urn:microsoft.com/office/officeart/2005/8/layout/equation1"/>
    <dgm:cxn modelId="{4951F12D-1EC8-004C-9A30-754103C2C5E6}" type="presOf" srcId="{16BA2F55-8122-FD48-B1CC-5B2159A65E10}" destId="{95178D4E-C0DC-D44B-AC5F-58E31C95F7A1}" srcOrd="0" destOrd="0" presId="urn:microsoft.com/office/officeart/2005/8/layout/equation1"/>
    <dgm:cxn modelId="{FE4BF15B-8A46-F240-8A9E-73AF3446FEAA}" type="presOf" srcId="{E64230A9-A8C0-D549-B489-9A77326DCECF}" destId="{B877A63C-7D77-224D-A396-37C0F964DBF9}" srcOrd="0" destOrd="0" presId="urn:microsoft.com/office/officeart/2005/8/layout/equation1"/>
    <dgm:cxn modelId="{C7C8C16D-686C-FB4C-B284-AF385EDD40DC}" type="presOf" srcId="{B59FF9B3-8F9B-9348-91EE-2E3530ABB891}" destId="{1DC8156E-0487-D445-B16F-F24B1EADAC92}" srcOrd="0" destOrd="0" presId="urn:microsoft.com/office/officeart/2005/8/layout/equation1"/>
    <dgm:cxn modelId="{6A07F97E-6213-F446-9DBF-A27559DC231B}" srcId="{C014A478-0CE0-1E4B-883B-00236D803261}" destId="{B59FF9B3-8F9B-9348-91EE-2E3530ABB891}" srcOrd="2" destOrd="0" parTransId="{9BF66881-1E5B-974A-BE42-09814361EE3C}" sibTransId="{C58468BB-3195-B24F-9303-45448210B5A2}"/>
    <dgm:cxn modelId="{336AD7A4-9031-A345-9E5F-D19AE1C901ED}" type="presOf" srcId="{D17C465A-9DA4-F347-86AD-11851F4AC399}" destId="{E287DFDC-0AD6-DF4F-8EAD-04ADAF09FB1A}" srcOrd="0" destOrd="0" presId="urn:microsoft.com/office/officeart/2005/8/layout/equation1"/>
    <dgm:cxn modelId="{5D7064D1-D82C-E141-BF6E-430A48801DF3}" type="presOf" srcId="{C014A478-0CE0-1E4B-883B-00236D803261}" destId="{160A2D49-B069-644D-BCD0-FA7DB31ADC8C}" srcOrd="0" destOrd="0" presId="urn:microsoft.com/office/officeart/2005/8/layout/equation1"/>
    <dgm:cxn modelId="{562981E8-DE5A-5B4B-834E-2821D1516FFC}" srcId="{C014A478-0CE0-1E4B-883B-00236D803261}" destId="{16BA2F55-8122-FD48-B1CC-5B2159A65E10}" srcOrd="0" destOrd="0" parTransId="{557A1735-E0D0-B049-A417-AD333F6CE182}" sibTransId="{36A596B5-D252-D94F-AEC3-42926476D0FD}"/>
    <dgm:cxn modelId="{614235EC-1AF3-EB47-B9FC-6C978B0948E8}" srcId="{C014A478-0CE0-1E4B-883B-00236D803261}" destId="{D17C465A-9DA4-F347-86AD-11851F4AC399}" srcOrd="1" destOrd="0" parTransId="{16067B72-3AD7-F54B-8C88-DBF2F88A1B0F}" sibTransId="{E64230A9-A8C0-D549-B489-9A77326DCECF}"/>
    <dgm:cxn modelId="{4C45F3C0-6974-204D-AD1E-BEA047BC2190}" type="presParOf" srcId="{160A2D49-B069-644D-BCD0-FA7DB31ADC8C}" destId="{95178D4E-C0DC-D44B-AC5F-58E31C95F7A1}" srcOrd="0" destOrd="0" presId="urn:microsoft.com/office/officeart/2005/8/layout/equation1"/>
    <dgm:cxn modelId="{0C5CC6E9-F33E-1E40-96A1-50CDE9229ADD}" type="presParOf" srcId="{160A2D49-B069-644D-BCD0-FA7DB31ADC8C}" destId="{C02B926C-B60C-6D40-927C-CFAC386FE6E3}" srcOrd="1" destOrd="0" presId="urn:microsoft.com/office/officeart/2005/8/layout/equation1"/>
    <dgm:cxn modelId="{B85C927D-02AA-FD49-94E8-184CBACC20C5}" type="presParOf" srcId="{160A2D49-B069-644D-BCD0-FA7DB31ADC8C}" destId="{0B185CB8-EC9E-054B-BFD6-3C0A1D63DC9A}" srcOrd="2" destOrd="0" presId="urn:microsoft.com/office/officeart/2005/8/layout/equation1"/>
    <dgm:cxn modelId="{7BF552D6-9C2C-E744-AC79-E4FE251F10AE}" type="presParOf" srcId="{160A2D49-B069-644D-BCD0-FA7DB31ADC8C}" destId="{8E6C5C9C-B0AF-4A4B-B02F-2B17BE6F5F5E}" srcOrd="3" destOrd="0" presId="urn:microsoft.com/office/officeart/2005/8/layout/equation1"/>
    <dgm:cxn modelId="{51F33836-6B3B-1B43-A584-5F6B6C756A30}" type="presParOf" srcId="{160A2D49-B069-644D-BCD0-FA7DB31ADC8C}" destId="{E287DFDC-0AD6-DF4F-8EAD-04ADAF09FB1A}" srcOrd="4" destOrd="0" presId="urn:microsoft.com/office/officeart/2005/8/layout/equation1"/>
    <dgm:cxn modelId="{ABAF76B1-F62A-3449-AB49-304D506E653D}" type="presParOf" srcId="{160A2D49-B069-644D-BCD0-FA7DB31ADC8C}" destId="{4880AEC9-D688-2A49-AF2C-FD7C74B66F1C}" srcOrd="5" destOrd="0" presId="urn:microsoft.com/office/officeart/2005/8/layout/equation1"/>
    <dgm:cxn modelId="{15FB72C1-B344-5542-B40B-F320CD185073}" type="presParOf" srcId="{160A2D49-B069-644D-BCD0-FA7DB31ADC8C}" destId="{B877A63C-7D77-224D-A396-37C0F964DBF9}" srcOrd="6" destOrd="0" presId="urn:microsoft.com/office/officeart/2005/8/layout/equation1"/>
    <dgm:cxn modelId="{8EDA4FA4-A194-3049-A471-3A5B05696B1D}" type="presParOf" srcId="{160A2D49-B069-644D-BCD0-FA7DB31ADC8C}" destId="{2B20F5BE-B257-6A46-97AC-A131C00E7C82}" srcOrd="7" destOrd="0" presId="urn:microsoft.com/office/officeart/2005/8/layout/equation1"/>
    <dgm:cxn modelId="{E0B58873-A182-DF46-983F-CE29C3573796}" type="presParOf" srcId="{160A2D49-B069-644D-BCD0-FA7DB31ADC8C}" destId="{1DC8156E-0487-D445-B16F-F24B1EADAC92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4D9F34-9CF6-4826-BEAA-76BF81549E85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A5EFAF-55CF-4C83-A170-9965B0E87F8D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A989B-4C30-4241-9F10-514FF653D638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S</a:t>
          </a:r>
          <a:r>
            <a:rPr lang="en-AU" sz="2500" b="1" i="0" kern="1200" dirty="0"/>
            <a:t>table LEO satellite connections in remote areas</a:t>
          </a:r>
          <a:endParaRPr lang="en-US" sz="2500" kern="1200" dirty="0"/>
        </a:p>
      </dsp:txBody>
      <dsp:txXfrm>
        <a:off x="1939533" y="717"/>
        <a:ext cx="4362067" cy="1679249"/>
      </dsp:txXfrm>
    </dsp:sp>
    <dsp:sp modelId="{18CAA7DF-3D7B-4931-BAB7-7AA65AF24F85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76558A-5CA0-4186-A17B-2EF712A7B108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B84AFB-A554-4155-9DD2-608D79AB297E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Importance</a:t>
          </a:r>
          <a:r>
            <a:rPr lang="zh-TW" sz="2500" b="1" i="0" kern="1200" dirty="0"/>
            <a:t> </a:t>
          </a:r>
          <a:r>
            <a:rPr lang="en-US" sz="2500" b="1" i="0" kern="1200" dirty="0"/>
            <a:t>of</a:t>
          </a:r>
          <a:r>
            <a:rPr lang="zh-TW" sz="2500" b="1" i="0" kern="1200" dirty="0"/>
            <a:t> </a:t>
          </a:r>
          <a:r>
            <a:rPr lang="en-US" sz="2500" b="1" i="0" kern="1200" dirty="0"/>
            <a:t>LEO</a:t>
          </a:r>
          <a:r>
            <a:rPr lang="zh-TW" sz="2500" b="1" i="0" kern="1200" dirty="0"/>
            <a:t> </a:t>
          </a:r>
          <a:r>
            <a:rPr lang="en-US" sz="2500" b="1" i="0" kern="1200" dirty="0"/>
            <a:t>satellites</a:t>
          </a:r>
          <a:r>
            <a:rPr lang="zh-TW" sz="2500" b="1" i="0" kern="1200" dirty="0"/>
            <a:t> </a:t>
          </a:r>
          <a:r>
            <a:rPr lang="en-US" sz="2500" b="1" i="0" kern="1200" dirty="0"/>
            <a:t>in</a:t>
          </a:r>
          <a:r>
            <a:rPr lang="zh-TW" sz="2500" b="1" i="0" kern="1200" dirty="0"/>
            <a:t> </a:t>
          </a:r>
          <a:r>
            <a:rPr lang="en-US" sz="2500" b="1" i="0" kern="1200" dirty="0"/>
            <a:t>remote</a:t>
          </a:r>
          <a:r>
            <a:rPr lang="zh-TW" sz="2500" b="1" i="0" kern="1200" dirty="0"/>
            <a:t> </a:t>
          </a:r>
          <a:r>
            <a:rPr lang="en-US" sz="2500" b="1" i="0" kern="1200" dirty="0"/>
            <a:t>areas</a:t>
          </a:r>
          <a:endParaRPr lang="en-US" sz="2500" kern="1200" dirty="0"/>
        </a:p>
      </dsp:txBody>
      <dsp:txXfrm>
        <a:off x="1939533" y="2099779"/>
        <a:ext cx="4362067" cy="1679249"/>
      </dsp:txXfrm>
    </dsp:sp>
    <dsp:sp modelId="{37FE3040-AD07-4582-B32C-00C1A9F97EF4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0CE17F-F967-4AEF-A3D0-12A95FDBA1F3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83982B-EDCC-4C20-AEFA-E14A392C368B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500" b="1" i="0" kern="1200" dirty="0"/>
            <a:t>E</a:t>
          </a:r>
          <a:r>
            <a:rPr lang="en-AU" sz="2500" b="1" i="0" kern="1200" dirty="0" err="1"/>
            <a:t>nvironmental</a:t>
          </a:r>
          <a:r>
            <a:rPr lang="en-AU" sz="2500" b="1" i="0" kern="1200" dirty="0"/>
            <a:t> issues arise from LEO satellite</a:t>
          </a:r>
          <a:r>
            <a:rPr lang="en-US" sz="2500" b="1" i="0" kern="1200" dirty="0"/>
            <a:t>s</a:t>
          </a:r>
          <a:endParaRPr lang="en-US" sz="2500" kern="1200" dirty="0"/>
        </a:p>
      </dsp:txBody>
      <dsp:txXfrm>
        <a:off x="1939533" y="4198841"/>
        <a:ext cx="4362067" cy="16792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FD1203-21D7-284E-AAF2-5D7AAFE0FEB6}">
      <dsp:nvSpPr>
        <dsp:cNvPr id="0" name=""/>
        <dsp:cNvSpPr/>
      </dsp:nvSpPr>
      <dsp:spPr>
        <a:xfrm>
          <a:off x="3274027" y="1839572"/>
          <a:ext cx="72084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20844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15663" y="1881535"/>
        <a:ext cx="37572" cy="7514"/>
      </dsp:txXfrm>
    </dsp:sp>
    <dsp:sp modelId="{0E732B73-B0C0-8C49-9BA1-1BCA857DB95E}">
      <dsp:nvSpPr>
        <dsp:cNvPr id="0" name=""/>
        <dsp:cNvSpPr/>
      </dsp:nvSpPr>
      <dsp:spPr>
        <a:xfrm>
          <a:off x="8679" y="905148"/>
          <a:ext cx="3267148" cy="196028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93" tIns="168046" rIns="160093" bIns="168046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b="1" kern="1200" dirty="0"/>
            <a:t>Approach:</a:t>
          </a:r>
          <a:r>
            <a:rPr lang="en-AU" sz="1700" kern="1200" dirty="0"/>
            <a:t> 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 dirty="0"/>
            <a:t>Comparative analysis of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 dirty="0"/>
            <a:t>peer-reviewed research papers</a:t>
          </a:r>
          <a:endParaRPr lang="en-US" sz="1700" kern="1200" dirty="0"/>
        </a:p>
      </dsp:txBody>
      <dsp:txXfrm>
        <a:off x="8679" y="905148"/>
        <a:ext cx="3267148" cy="1960288"/>
      </dsp:txXfrm>
    </dsp:sp>
    <dsp:sp modelId="{0FB40D2D-4E82-9E48-95FB-89CBF324FED2}">
      <dsp:nvSpPr>
        <dsp:cNvPr id="0" name=""/>
        <dsp:cNvSpPr/>
      </dsp:nvSpPr>
      <dsp:spPr>
        <a:xfrm>
          <a:off x="7292619" y="1839572"/>
          <a:ext cx="72084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20844" y="45720"/>
              </a:lnTo>
            </a:path>
          </a:pathLst>
        </a:custGeom>
        <a:noFill/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634255" y="1881535"/>
        <a:ext cx="37572" cy="7514"/>
      </dsp:txXfrm>
    </dsp:sp>
    <dsp:sp modelId="{BCBD0DF0-616B-EF43-96DB-88D348C215E8}">
      <dsp:nvSpPr>
        <dsp:cNvPr id="0" name=""/>
        <dsp:cNvSpPr/>
      </dsp:nvSpPr>
      <dsp:spPr>
        <a:xfrm>
          <a:off x="4027271" y="905148"/>
          <a:ext cx="3267148" cy="1960288"/>
        </a:xfrm>
        <a:prstGeom prst="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93" tIns="168046" rIns="160093" bIns="168046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b="1" kern="1200"/>
            <a:t>Scope:</a:t>
          </a:r>
          <a:r>
            <a:rPr lang="en-AU" sz="1700" kern="1200"/>
            <a:t> 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Focus on three</a:t>
          </a:r>
          <a:r>
            <a:rPr lang="zh-TW" altLang="en-US" sz="1700" kern="1200"/>
            <a:t> </a:t>
          </a:r>
          <a:r>
            <a:rPr lang="en-AU" sz="1700" kern="1200"/>
            <a:t>key</a:t>
          </a:r>
          <a:r>
            <a:rPr lang="zh-TW" altLang="en-US" sz="1700" kern="1200"/>
            <a:t> </a:t>
          </a:r>
          <a:r>
            <a:rPr lang="en-US" altLang="zh-TW" sz="1700" kern="1200"/>
            <a:t>points</a:t>
          </a:r>
          <a:endParaRPr lang="en-US" sz="1700" kern="1200"/>
        </a:p>
      </dsp:txBody>
      <dsp:txXfrm>
        <a:off x="4027271" y="905148"/>
        <a:ext cx="3267148" cy="1960288"/>
      </dsp:txXfrm>
    </dsp:sp>
    <dsp:sp modelId="{BB3DAA2F-0024-7E47-ABBE-482927BA294C}">
      <dsp:nvSpPr>
        <dsp:cNvPr id="0" name=""/>
        <dsp:cNvSpPr/>
      </dsp:nvSpPr>
      <dsp:spPr>
        <a:xfrm>
          <a:off x="8045863" y="905148"/>
          <a:ext cx="3267148" cy="1960288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93" tIns="168046" rIns="160093" bIns="168046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zh-TW" sz="1700" kern="1200" dirty="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1.</a:t>
          </a:r>
          <a:r>
            <a:rPr lang="zh-TW" altLang="en-US" sz="1700" kern="1200" dirty="0"/>
            <a:t> </a:t>
          </a:r>
          <a:r>
            <a:rPr lang="en-US" altLang="zh-TW" sz="1700" kern="1200" dirty="0"/>
            <a:t>S</a:t>
          </a:r>
          <a:r>
            <a:rPr lang="en-AU" sz="1700" kern="1200" dirty="0"/>
            <a:t>table satellite connections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2.</a:t>
          </a:r>
          <a:r>
            <a:rPr lang="zh-TW" altLang="en-US" sz="1700" kern="1200" dirty="0"/>
            <a:t> </a:t>
          </a:r>
          <a:r>
            <a:rPr lang="en-US" altLang="zh-TW" sz="1700" kern="1200" dirty="0"/>
            <a:t>Improve</a:t>
          </a:r>
          <a:r>
            <a:rPr lang="zh-TW" altLang="en-US" sz="1700" kern="1200" dirty="0"/>
            <a:t> </a:t>
          </a:r>
          <a:r>
            <a:rPr lang="en-US" altLang="zh-TW" sz="1700" kern="1200" dirty="0"/>
            <a:t>living</a:t>
          </a:r>
          <a:r>
            <a:rPr lang="zh-TW" altLang="en-US" sz="1700" kern="1200" dirty="0"/>
            <a:t> </a:t>
          </a:r>
          <a:r>
            <a:rPr lang="en-US" altLang="zh-TW" sz="1700" kern="1200" dirty="0"/>
            <a:t>quality</a:t>
          </a:r>
          <a:r>
            <a:rPr lang="zh-TW" altLang="en-US" sz="1700" kern="1200" dirty="0"/>
            <a:t> </a:t>
          </a:r>
          <a:endParaRPr lang="en-US" altLang="zh-TW" sz="1700" kern="1200" dirty="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3.</a:t>
          </a:r>
          <a:r>
            <a:rPr lang="zh-TW" altLang="en-US" sz="1700" kern="1200" dirty="0"/>
            <a:t> </a:t>
          </a:r>
          <a:r>
            <a:rPr lang="en-US" altLang="zh-TW" sz="1700" kern="1200" dirty="0"/>
            <a:t>Environmental</a:t>
          </a:r>
          <a:r>
            <a:rPr lang="zh-TW" altLang="en-US" sz="1700" kern="1200" dirty="0"/>
            <a:t> </a:t>
          </a:r>
          <a:r>
            <a:rPr lang="en-US" altLang="zh-TW" sz="1700" kern="1200" dirty="0"/>
            <a:t>pollution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8045863" y="905148"/>
        <a:ext cx="3267148" cy="19602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178D4E-C0DC-D44B-AC5F-58E31C95F7A1}">
      <dsp:nvSpPr>
        <dsp:cNvPr id="0" name=""/>
        <dsp:cNvSpPr/>
      </dsp:nvSpPr>
      <dsp:spPr>
        <a:xfrm>
          <a:off x="1887" y="721457"/>
          <a:ext cx="2502067" cy="2502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b="0" i="0" u="none" kern="1200" dirty="0"/>
            <a:t>Cross-Sector Integration</a:t>
          </a:r>
          <a:endParaRPr lang="en-GB" sz="2100" kern="1200" dirty="0"/>
        </a:p>
      </dsp:txBody>
      <dsp:txXfrm>
        <a:off x="368306" y="1087876"/>
        <a:ext cx="1769229" cy="1769229"/>
      </dsp:txXfrm>
    </dsp:sp>
    <dsp:sp modelId="{0B185CB8-EC9E-054B-BFD6-3C0A1D63DC9A}">
      <dsp:nvSpPr>
        <dsp:cNvPr id="0" name=""/>
        <dsp:cNvSpPr/>
      </dsp:nvSpPr>
      <dsp:spPr>
        <a:xfrm>
          <a:off x="2707122" y="1246891"/>
          <a:ext cx="1451199" cy="1451199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2899478" y="1801829"/>
        <a:ext cx="1066487" cy="341323"/>
      </dsp:txXfrm>
    </dsp:sp>
    <dsp:sp modelId="{E287DFDC-0AD6-DF4F-8EAD-04ADAF09FB1A}">
      <dsp:nvSpPr>
        <dsp:cNvPr id="0" name=""/>
        <dsp:cNvSpPr/>
      </dsp:nvSpPr>
      <dsp:spPr>
        <a:xfrm>
          <a:off x="4361489" y="721457"/>
          <a:ext cx="2502067" cy="2502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b="0" i="0" u="none" kern="1200" dirty="0"/>
            <a:t>Environmental Impact of Satellite Constellations</a:t>
          </a:r>
          <a:endParaRPr lang="en-GB" sz="2100" kern="1200" dirty="0"/>
        </a:p>
      </dsp:txBody>
      <dsp:txXfrm>
        <a:off x="4727908" y="1087876"/>
        <a:ext cx="1769229" cy="1769229"/>
      </dsp:txXfrm>
    </dsp:sp>
    <dsp:sp modelId="{B877A63C-7D77-224D-A396-37C0F964DBF9}">
      <dsp:nvSpPr>
        <dsp:cNvPr id="0" name=""/>
        <dsp:cNvSpPr/>
      </dsp:nvSpPr>
      <dsp:spPr>
        <a:xfrm>
          <a:off x="7066725" y="1246891"/>
          <a:ext cx="1451199" cy="1451199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7259081" y="1545838"/>
        <a:ext cx="1066487" cy="853305"/>
      </dsp:txXfrm>
    </dsp:sp>
    <dsp:sp modelId="{1DC8156E-0487-D445-B16F-F24B1EADAC92}">
      <dsp:nvSpPr>
        <dsp:cNvPr id="0" name=""/>
        <dsp:cNvSpPr/>
      </dsp:nvSpPr>
      <dsp:spPr>
        <a:xfrm>
          <a:off x="8721091" y="721457"/>
          <a:ext cx="2502067" cy="2502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 dirty="0"/>
            <a:t>Future</a:t>
          </a:r>
          <a:r>
            <a:rPr lang="zh-TW" altLang="en-US" sz="2100" kern="1200" dirty="0"/>
            <a:t> </a:t>
          </a:r>
          <a:r>
            <a:rPr lang="en-US" altLang="zh-TW" sz="2100" kern="1200" dirty="0"/>
            <a:t>work</a:t>
          </a:r>
          <a:endParaRPr lang="en-GB" sz="2100" kern="1200" dirty="0"/>
        </a:p>
      </dsp:txBody>
      <dsp:txXfrm>
        <a:off x="9087510" y="1087876"/>
        <a:ext cx="1769229" cy="1769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E980F7-B513-534C-9015-3CA8E42B040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C6DE0-5009-0E43-9190-D5FBC1341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7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96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61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7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0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97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06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C6DE0-5009-0E43-9190-D5FBC1341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06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F7F0B-0CC2-71F6-950A-6A895AC75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5CAA5-21C6-9F80-ECD2-8F787B08E9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E1EAA-D30A-387F-B575-8DD49C65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C5210-B098-08E9-EB35-3F23DEC6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E1CC7-05D8-FA7F-8C21-E85C34CD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84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501F6-3745-9B18-0310-E3E578E0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E51B8-58A6-F56E-6C6F-79C568F0B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02361-4687-96B3-3FD7-28B114180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C734D-EF63-1530-80D6-AEB68C82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ACD2F-DB20-9D44-3F4D-8F7CCBA63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92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0CC24E-6D6F-46AE-FF67-BE7F99E75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F605E5-40EB-0AD3-6F64-B4D78A4D5B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FFAB4-3C74-E9CA-2928-086079EC1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5E1D5-3AF7-FD11-32F9-F8AAADBC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12028-6581-6B15-B0E2-BB879877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51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28C3-A108-9CD4-BF21-899302911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514D1-F1B0-924F-E96B-A39FE3E64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DCB0A-9939-2B19-5A28-8F6ED8C27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B57CB-1A32-488C-0776-CAE2619F7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24CDC-3157-59E5-E20A-66CFEBFD4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6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7E7-EF63-67FA-E1B7-6196296D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47D2F-344C-0500-CD25-7E7F2A0A6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49377-329D-8DB9-5E90-C158CCD1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77D1F-743A-EC3F-9022-929E0286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100DB-A324-BEC4-119C-363E4C8B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22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1E91B-5945-BC2A-B208-74792AA99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182A-3AEE-AD08-AF78-3F951E86FC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C072AF-33D1-EE4D-D321-3C1051775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F5026-E22C-3ED7-2C2E-E7921A40F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FAC2-9345-9094-D3E0-9204C3B7F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481FF-4B6B-49D7-2879-BB6E07879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4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09E5-6C0D-F991-EC78-02257CB3A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F50ED-2A92-1B97-9107-9E4C14223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462A3-319A-BAD5-3262-33AD76277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30577-E9C9-7332-0735-DCFEC728E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1A01FF-5E1A-646C-47A6-520C0B82F8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2170EE-ECDB-67C5-D9B6-F3BB3601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3EF075-8EDC-6FC8-BFAD-7941695C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1717A1-6998-266C-DFEE-3351393B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27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9993-3DCD-C1A2-B529-DA123ACFB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7593B-3484-A0DC-C85D-2B5AAFC50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C8E3A1-F180-D5AA-2AC4-47C99D44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DAE2C8-EFC3-2AF9-713C-F8E82EBF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54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2B83A6-EEA7-CF19-7F88-5C3DD035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1B59A8-9642-AADC-D539-D47B3F11B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AD19F-9729-6F75-F7E3-B4644FDCF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38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3BA2-0DC8-6E55-F853-31FFD6618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2306B-2B01-4AF5-AD26-7BCD588F7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505C7-C058-52BD-ED06-8B484C036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44400-42CB-FF4A-A5A1-E7AA2C6A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1D2780-4A69-85A0-E117-D4221FCDA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C316A-7BA0-70BE-6562-F08C22594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56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01EB5-EF66-E5E1-544B-D9B9E444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E75791-8183-C4C9-AE09-2978F1B80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1B34B-936F-C871-00FB-31FDA1521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BFDD7-96C1-5FE1-7A0F-8B4E0E4C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E154E-2D62-319F-5C91-F1A1B7BD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FE28C-098E-497C-8851-E666F614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3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6B6594-5834-FA4A-4084-65A7BDF33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784937-18AB-3CFC-CF30-6ABAC930F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4DE79-23BF-47DA-D238-6ADB1FFBF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5C9A8C-4A6A-5D42-8315-7E371BDD123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B21C0-5139-8B4B-8855-EC2C47D6EF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FE4A2-65AE-1145-3435-C302A3D33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1AFE26-2AA5-954F-91ED-97A482D7A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60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86/1743-8462-6-28" TargetMode="External"/><Relationship Id="rId2" Type="http://schemas.openxmlformats.org/officeDocument/2006/relationships/hyperlink" Target="https://doi.org/10.1177/1747493024123425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access.2021.3104098" TargetMode="External"/><Relationship Id="rId2" Type="http://schemas.openxmlformats.org/officeDocument/2006/relationships/hyperlink" Target="https://doi.org/10.1109/mcom.001.210079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erospace.org/sites/default/files/2020-10/Koller-Thompson_LightPollution_20201026.pdf" TargetMode="External"/><Relationship Id="rId5" Type="http://schemas.openxmlformats.org/officeDocument/2006/relationships/hyperlink" Target="https://doi.org/10.1109/icetci55101.2022.9832117" TargetMode="External"/><Relationship Id="rId4" Type="http://schemas.openxmlformats.org/officeDocument/2006/relationships/hyperlink" Target="https://doi.org/10.1109/iwcmc.2019.876660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Three Satellite Dishes">
            <a:extLst>
              <a:ext uri="{FF2B5EF4-FFF2-40B4-BE49-F238E27FC236}">
                <a16:creationId xmlns:a16="http://schemas.microsoft.com/office/drawing/2014/main" id="{B2D0841F-8A9C-D425-0803-741B07FD38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1C2201-36A6-E5D6-C4E6-8889D8529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1" y="623207"/>
            <a:ext cx="10058400" cy="27106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Critical Communications in Remote Areas using LEO Satellites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82AB9-8F51-8522-99DE-B7501E47B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1" y="3982553"/>
            <a:ext cx="10058400" cy="203587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YICHEN CHEN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n11564628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Major Cyber security 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Cluster 6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Tutor </a:t>
            </a:r>
            <a:r>
              <a:rPr lang="en-US" sz="1800" cap="all" dirty="0" err="1">
                <a:solidFill>
                  <a:srgbClr val="FFFFFF"/>
                </a:solidFill>
                <a:effectLst/>
              </a:rPr>
              <a:t>Anisur</a:t>
            </a:r>
            <a:r>
              <a:rPr lang="en-US" sz="1800" cap="all" dirty="0">
                <a:solidFill>
                  <a:srgbClr val="FFFFFF"/>
                </a:solidFill>
                <a:effectLst/>
              </a:rPr>
              <a:t> Rahman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00"/>
              </a:spcBef>
              <a:spcAft>
                <a:spcPts val="200"/>
              </a:spcAft>
            </a:pPr>
            <a:r>
              <a:rPr lang="en-US" sz="1800" cap="all" dirty="0">
                <a:solidFill>
                  <a:srgbClr val="FFFFFF"/>
                </a:solidFill>
                <a:effectLst/>
              </a:rPr>
              <a:t>Supervisor Muhammad Furqan</a:t>
            </a:r>
            <a:endParaRPr lang="en-US" sz="1800" dirty="0">
              <a:solidFill>
                <a:srgbClr val="FFFFFF"/>
              </a:solidFill>
              <a:effectLst/>
            </a:endParaRPr>
          </a:p>
          <a:p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37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2E93A-601F-C419-8A26-24C3CB459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695" y="450604"/>
            <a:ext cx="11832609" cy="628433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Masouris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I., Kellert, L., Pradhan, C.,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Wischmann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Schniepp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R., Müller, R., Fuhry, L., Hamann, G. F.,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Pfefferkorn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T.,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Rémi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 M., &amp;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Schöberl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F. (2024). Telemedical stroke care significantly improves patient outcome in rural areas: Long-term analysis of the German NEVAS network.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International Journal of Stroke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2"/>
              </a:rPr>
              <a:t>https://doi.org/10.1177/17474930241234259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 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McGrail, M. R., &amp; Humphreys, J. S. (2009). Geographical classifications to guide rural health policy in Australia.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Australia and New Zealand Health Policy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(1).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3"/>
              </a:rPr>
              <a:t>https://doi.org/10.1186/1743-8462-6-28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Qiu, H., 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Yuting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C., Meng, Y., Fei, W., Yong, Y., Hongwei, Z., &amp; Ni, L. (2023). Research on Reliability Improvement of Power Grid Based on 10kV Distribution Line Cross City Interconnection.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2023 5th International Conference on Electrical Engineering and Control Technologies (CEECT)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/10.1109/ceect59667.2023.10420586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Su, Y., Liu, Y., Zhou, Y., Yuan, J., Cao, H., &amp; Shi, J. (2019). Broadband LEO Satellite Communications: Architectures and Key Technologies.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Wireless Communications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26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(2), 55–61.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/10.1109/mwc.2019.1800299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Xia, D., Zheng, X., Duan, P., Wang, C., Liu, L., &amp; Ma, H. (2019).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Ground-Station Based Software-Defined LEO Satellite Networks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/10.1109/icpads47876.2019.00102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Yue, P., Du, J., Zhang, R., Ding, H., Wang, S., &amp; An, J. (2023). Collaborative LEO Satellites for Secure and Green Internet of Remote Things.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Internet of Things Journal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(11), 9283–9294.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/10.1109/jiot.2022.3223913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56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2" name="Rectangle 211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5" name="Rectangle 21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F80DD3-A640-94B7-9E87-DF5F714BE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b="1" i="0" u="none" strike="noStrike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rPr>
              <a:t>Introduction</a:t>
            </a:r>
            <a:endParaRPr lang="en-US" sz="6600" kern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67490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058DE-34F1-FDF7-F2EA-55A4A0A7D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5975"/>
            <a:ext cx="4832350" cy="815975"/>
          </a:xfrm>
        </p:spPr>
        <p:txBody>
          <a:bodyPr/>
          <a:lstStyle/>
          <a:p>
            <a:r>
              <a:rPr lang="en-AU" b="1" i="0" u="none" strike="noStrike" dirty="0">
                <a:solidFill>
                  <a:srgbClr val="2D3B45"/>
                </a:solidFill>
                <a:effectLst/>
                <a:latin typeface="LatoWeb"/>
              </a:rPr>
              <a:t>Literature Review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DF17F97-744A-02E7-A47E-FEE1E4A7E8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602698"/>
              </p:ext>
            </p:extLst>
          </p:nvPr>
        </p:nvGraphicFramePr>
        <p:xfrm>
          <a:off x="0" y="0"/>
          <a:ext cx="12192000" cy="704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5227">
                  <a:extLst>
                    <a:ext uri="{9D8B030D-6E8A-4147-A177-3AD203B41FA5}">
                      <a16:colId xmlns:a16="http://schemas.microsoft.com/office/drawing/2014/main" val="535941210"/>
                    </a:ext>
                  </a:extLst>
                </a:gridCol>
                <a:gridCol w="4757980">
                  <a:extLst>
                    <a:ext uri="{9D8B030D-6E8A-4147-A177-3AD203B41FA5}">
                      <a16:colId xmlns:a16="http://schemas.microsoft.com/office/drawing/2014/main" val="3299758478"/>
                    </a:ext>
                  </a:extLst>
                </a:gridCol>
                <a:gridCol w="4938793">
                  <a:extLst>
                    <a:ext uri="{9D8B030D-6E8A-4147-A177-3AD203B41FA5}">
                      <a16:colId xmlns:a16="http://schemas.microsoft.com/office/drawing/2014/main" val="747202914"/>
                    </a:ext>
                  </a:extLst>
                </a:gridCol>
              </a:tblGrid>
              <a:tr h="620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b="1" dirty="0"/>
                        <a:t>Study Area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b="1" dirty="0"/>
                        <a:t>Key Points</a:t>
                      </a:r>
                    </a:p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b="1" dirty="0">
                          <a:solidFill>
                            <a:schemeClr val="lt1"/>
                          </a:solidFill>
                        </a:rPr>
                        <a:t>Findings</a:t>
                      </a:r>
                      <a:endParaRPr lang="en-US" sz="2000" dirty="0">
                        <a:solidFill>
                          <a:schemeClr val="lt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885410"/>
                  </a:ext>
                </a:extLst>
              </a:tr>
              <a:tr h="1948694"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Telemedicine – </a:t>
                      </a:r>
                    </a:p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Cleft Lip and Palate in Manaus, Brazil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Patients: 167 (30 with cleft lip, 51 with cleft palate, 14 with cleft lip/nasolabial deformity, 4 with hand deformities).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Telemedicine enabled surgical scheduling based on severity.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- 22 out of 30 cleft lip patients were infants (0-1 year).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The largest group of cleft palate patients was 2-4 years old.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- 99 patients were scheduled for surgery via telemedicine, with 100% treatment rate.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290370"/>
                  </a:ext>
                </a:extLst>
              </a:tr>
              <a:tr h="2214425"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Telemedicine – </a:t>
                      </a:r>
                    </a:p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Stroke Care in NEVAS Network (Germany)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Stroke cases treated from 2014–2019: Increased from 1,544 to 1,885.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Key focus: TIA/stroke treatment and risk factor management.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Median patient age increased slightly (77 to 78 years).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NIHSS scores improved from 3 to 2.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Significant reductions in hypertension (75.2% to 66.4%) and diabetes (24.7% to 20.4%).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Shorter hospital stays (from 6 to 4-9 days).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55980"/>
                  </a:ext>
                </a:extLst>
              </a:tr>
              <a:tr h="2214425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Light</a:t>
                      </a:r>
                      <a:r>
                        <a:rPr lang="zh-TW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pollution-</a:t>
                      </a:r>
                      <a:endParaRPr lang="en-AU" sz="1800" b="0" i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Satellite Reflection on Astronomy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Impact of satellite reflections on astronomical observations.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Study location: Cerro </a:t>
                      </a:r>
                      <a:r>
                        <a:rPr lang="en-AU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Pachón</a:t>
                      </a: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Chile.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Simulations for satellites at 500 km and 1,200 km altitudes.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In winter: 4 to 8 hours of illuminated satellites at night.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End of twilight: 63% (500 km) to 80% (1,200 km) of sky lit by 40-100 satellites. </a:t>
                      </a:r>
                      <a:br>
                        <a:rPr lang="en-AU" dirty="0"/>
                      </a:br>
                      <a:r>
                        <a:rPr lang="en-A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Satellite light diminishes during shorter summer nights, but never completely disappears.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304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99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C00C4-9CB6-E6D0-169C-5404B51E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AU" b="1" i="0" u="none" strike="noStrike">
                <a:solidFill>
                  <a:schemeClr val="bg1"/>
                </a:solidFill>
                <a:effectLst/>
                <a:latin typeface="LatoWeb"/>
              </a:rPr>
              <a:t>Objective of the research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795600-4A7A-FBBB-086A-8DC4230659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261886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5038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BB1F0-B3A2-AE17-BE8D-2A645C657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AU" sz="4000" b="1" i="0" u="none" strike="noStrike">
                <a:solidFill>
                  <a:srgbClr val="FFFFFF"/>
                </a:solidFill>
                <a:effectLst/>
                <a:latin typeface="LatoWeb"/>
              </a:rPr>
              <a:t>Methodology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56E8652-42C6-BE0B-7101-A6ED8397A5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1743711"/>
              </p:ext>
            </p:extLst>
          </p:nvPr>
        </p:nvGraphicFramePr>
        <p:xfrm>
          <a:off x="235130" y="1924820"/>
          <a:ext cx="11321691" cy="3770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33413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7D944-FBB2-5555-C4E3-895E6AE6B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12" y="-1325563"/>
            <a:ext cx="2442882" cy="1325563"/>
          </a:xfrm>
        </p:spPr>
        <p:txBody>
          <a:bodyPr/>
          <a:lstStyle/>
          <a:p>
            <a:r>
              <a:rPr lang="en-AU" b="1" i="0" u="none" strike="noStrike" dirty="0">
                <a:solidFill>
                  <a:srgbClr val="2D3B45"/>
                </a:solidFill>
                <a:effectLst/>
                <a:latin typeface="LatoWeb"/>
              </a:rPr>
              <a:t>Results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693CB36-8CFB-AAA9-122A-4CB469FCC5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642928"/>
              </p:ext>
            </p:extLst>
          </p:nvPr>
        </p:nvGraphicFramePr>
        <p:xfrm>
          <a:off x="1" y="0"/>
          <a:ext cx="12191999" cy="6857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40453">
                  <a:extLst>
                    <a:ext uri="{9D8B030D-6E8A-4147-A177-3AD203B41FA5}">
                      <a16:colId xmlns:a16="http://schemas.microsoft.com/office/drawing/2014/main" val="4071578214"/>
                    </a:ext>
                  </a:extLst>
                </a:gridCol>
                <a:gridCol w="5280875">
                  <a:extLst>
                    <a:ext uri="{9D8B030D-6E8A-4147-A177-3AD203B41FA5}">
                      <a16:colId xmlns:a16="http://schemas.microsoft.com/office/drawing/2014/main" val="1994673947"/>
                    </a:ext>
                  </a:extLst>
                </a:gridCol>
                <a:gridCol w="3170671">
                  <a:extLst>
                    <a:ext uri="{9D8B030D-6E8A-4147-A177-3AD203B41FA5}">
                      <a16:colId xmlns:a16="http://schemas.microsoft.com/office/drawing/2014/main" val="3894091485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Parameter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500 km Altitude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1,200 km Altitude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87092120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Observer Location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Cerro </a:t>
                      </a:r>
                      <a:r>
                        <a:rPr lang="en-AU" sz="1000" kern="0" dirty="0" err="1">
                          <a:effectLst/>
                        </a:rPr>
                        <a:t>Pachón</a:t>
                      </a:r>
                      <a:r>
                        <a:rPr lang="en-AU" sz="1000" kern="0" dirty="0">
                          <a:effectLst/>
                        </a:rPr>
                        <a:t>, Chile (Rubin Observatory, LSST)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Cerro Pachón, Chile (Rubin Observatory, LSST)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9859034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Simulations Performed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Summer and Winter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Summer and Winter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04490334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Maximum Night Sky Illumination (Winter)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Up to 4 hours of illuminated satellites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Up to 8 hours of illuminated satellites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81420390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Number of Satellites Illuminated at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~40 satellites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~100 satellites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3286804"/>
                  </a:ext>
                </a:extLst>
              </a:tr>
              <a:tr h="103973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Sky Percentage Containing Illuminated Satellites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 (Winter, End of Twilight)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63%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80%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276270428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Sky Percentage Receiving Reflections (1 Hour Into Night)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28%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58%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85017435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Time Until Satellites No Longer Illuminated (Winter)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2 hours after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4 hours after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172412176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Summer Night Illumination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Illumination never completely ends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Illumination never completely ends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44599146"/>
                  </a:ext>
                </a:extLst>
              </a:tr>
              <a:tr h="89886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Number of Illuminated Satellites in Summer Night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Drops significantly but persists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Drops significantly but persists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08047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11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5DCD5-E0EE-5191-9DE7-593BACA36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50167"/>
            <a:ext cx="3106783" cy="1325563"/>
          </a:xfrm>
        </p:spPr>
        <p:txBody>
          <a:bodyPr/>
          <a:lstStyle/>
          <a:p>
            <a:r>
              <a:rPr lang="en-AU" b="1" i="0" u="none" strike="noStrike" dirty="0">
                <a:solidFill>
                  <a:srgbClr val="2D3B45"/>
                </a:solidFill>
                <a:effectLst/>
                <a:latin typeface="LatoWeb"/>
              </a:rPr>
              <a:t>Discussion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C4DA7DD-06BD-7D26-415A-28AB34F63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8492772"/>
              </p:ext>
            </p:extLst>
          </p:nvPr>
        </p:nvGraphicFramePr>
        <p:xfrm>
          <a:off x="1" y="0"/>
          <a:ext cx="12191999" cy="6857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40453">
                  <a:extLst>
                    <a:ext uri="{9D8B030D-6E8A-4147-A177-3AD203B41FA5}">
                      <a16:colId xmlns:a16="http://schemas.microsoft.com/office/drawing/2014/main" val="4071578214"/>
                    </a:ext>
                  </a:extLst>
                </a:gridCol>
                <a:gridCol w="5280875">
                  <a:extLst>
                    <a:ext uri="{9D8B030D-6E8A-4147-A177-3AD203B41FA5}">
                      <a16:colId xmlns:a16="http://schemas.microsoft.com/office/drawing/2014/main" val="1994673947"/>
                    </a:ext>
                  </a:extLst>
                </a:gridCol>
                <a:gridCol w="3170671">
                  <a:extLst>
                    <a:ext uri="{9D8B030D-6E8A-4147-A177-3AD203B41FA5}">
                      <a16:colId xmlns:a16="http://schemas.microsoft.com/office/drawing/2014/main" val="3894091485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Parameter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500 km Altitude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1,200 km Altitude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87092120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Observer Location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Cerro </a:t>
                      </a:r>
                      <a:r>
                        <a:rPr lang="en-AU" sz="1000" kern="0" dirty="0" err="1">
                          <a:effectLst/>
                        </a:rPr>
                        <a:t>Pachón</a:t>
                      </a:r>
                      <a:r>
                        <a:rPr lang="en-AU" sz="1000" kern="0" dirty="0">
                          <a:effectLst/>
                        </a:rPr>
                        <a:t>, Chile (Rubin Observatory, LSST)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Cerro Pachón, Chile (Rubin Observatory, LSST)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9859034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Simulations Performed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Summer and Winter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Summer and Winter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04490334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Maximum Night Sky Illumination (Winter)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Up to 4 hours of illuminated satellites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Up to 8 hours of illuminated satellites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81420390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Number of Satellites Illuminated at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~40 satellites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~100 satellites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3286804"/>
                  </a:ext>
                </a:extLst>
              </a:tr>
              <a:tr h="103973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Sky Percentage Containing Illuminated Satellites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 (Winter, End of Twilight)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63%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80%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276270428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Sky Percentage Receiving Reflections (1 Hour Into Night)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28%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58%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85017435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Time Until Satellites No Longer Illuminated (Winter)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2 hours after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4 hours after twilight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172412176"/>
                  </a:ext>
                </a:extLst>
              </a:tr>
              <a:tr h="6998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Summer Night Illumination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Illumination never completely ends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>
                          <a:effectLst/>
                        </a:rPr>
                        <a:t>Illumination never completely ends</a:t>
                      </a:r>
                      <a:endParaRPr lang="en-AU" sz="1200" kern="10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44599146"/>
                  </a:ext>
                </a:extLst>
              </a:tr>
              <a:tr h="89886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Number of Illuminated Satellites in Summer Night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Drops significantly but persists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AU" sz="1000" kern="0" dirty="0">
                          <a:effectLst/>
                        </a:rPr>
                        <a:t>Drops significantly but persists</a:t>
                      </a:r>
                      <a:endParaRPr lang="en-AU" sz="1200" kern="100" dirty="0">
                        <a:effectLst/>
                        <a:latin typeface="Aptos" panose="020B000402020202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08047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374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405D9-1E2F-7669-28E0-1DAD71DB2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86" y="384224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AU" sz="4000" b="1" i="0" u="none" strike="noStrike" dirty="0">
                <a:solidFill>
                  <a:srgbClr val="FFFFFF"/>
                </a:solidFill>
                <a:effectLst/>
                <a:latin typeface="LatoWeb"/>
              </a:rPr>
              <a:t>Conclusion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E6DBD95-0CDB-018D-A8D6-FAF1F1CA78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6355927"/>
              </p:ext>
            </p:extLst>
          </p:nvPr>
        </p:nvGraphicFramePr>
        <p:xfrm>
          <a:off x="483473" y="2090807"/>
          <a:ext cx="11225047" cy="3944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09388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66840-678A-9200-5E5E-EC85C4B38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1195"/>
            <a:ext cx="2688610" cy="716507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42C71-5ACA-4ADD-44B9-19D7E0B9B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8772"/>
            <a:ext cx="10515600" cy="5424984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Abdi, B.,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Mirtalaei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S. M. M., &amp;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Ghasemi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 (2013). EMB Charger and MPPT Merging in Micro-Satellites.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International Journal of Machine Learning and Computing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318–321.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/10.7763/ijmlc.2013.v3.330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Ahmmed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T.,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Alidadi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Zhang, Z., Chaudhry, A. U., &amp;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Yanikomeroglu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H. (2022). The Digital Divide in Canada and the Role of LEO Satellites in Bridging the Gap.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Communications Magazine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60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(6), 24–30.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2"/>
              </a:rPr>
              <a:t>https://doi.org/10.1109/mcom.001.2100795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Ali, A. J.,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Khalily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Sattarzadeh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Massoud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Hasna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M. O., Khattab, T.,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Yurduseven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O., &amp;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Tafazolli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 (2021). Power Budgeting of LEO Satellites: An Electrical Power System Design for 5G Missions.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Access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9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113258–113269.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3"/>
              </a:rPr>
              <a:t>https://doi.org/10.1109/access.2021.3104098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Andreadis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Giambene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G., &amp; 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Zambon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 (2023b). Low-Power IoT for Monitoring Unconnected Remote Areas.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Sensors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23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(9), 4481.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https://</a:t>
            </a:r>
            <a:r>
              <a:rPr lang="en-A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doi.org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/10.3390/s23094481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Jin, C., He, X., &amp; Ding, X. (2019). Traffic Analysis of LEO Satellite Internet of Things.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2019 15th International Wireless Communications &amp; Mobile Computing Conference (IWCMC)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4"/>
              </a:rPr>
              <a:t>https://doi.org/10.1109/iwcmc.2019.8766604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Jin, L., Wang, L., Jin, X., Zhu, J., Duan, K., &amp; Li, Z. (2022). Research on the Application of LEO Satellite in IOT.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 IEEE 2nd International Conference on Electronic Technology, Communication and Information (ICETCI)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 </a:t>
            </a:r>
            <a:r>
              <a:rPr lang="en-A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  <a:hlinkClick r:id="rId5"/>
              </a:rPr>
              <a:t>https://doi.org/10.1109/icetci55101.2022.9832117</a:t>
            </a:r>
            <a:r>
              <a:rPr lang="en-A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 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AU" sz="1800" dirty="0">
                <a:solidFill>
                  <a:srgbClr val="2D3B45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</a:rPr>
              <a:t>Koller, J. S., Thompson, R. C., </a:t>
            </a:r>
            <a:r>
              <a:rPr lang="en-AU" sz="1800" dirty="0" err="1">
                <a:solidFill>
                  <a:srgbClr val="2D3B45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</a:rPr>
              <a:t>Riesbeck</a:t>
            </a:r>
            <a:r>
              <a:rPr lang="en-AU" sz="1800" dirty="0">
                <a:solidFill>
                  <a:srgbClr val="2D3B45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</a:rPr>
              <a:t>, L. H., &amp; The Aerospace Corporation. (2020). SPACE AGENDA 2021: LIGHT POLLUTION FROM SATELLITES. In </a:t>
            </a:r>
            <a:r>
              <a:rPr lang="en-AU" sz="1800" i="1" dirty="0">
                <a:solidFill>
                  <a:srgbClr val="2D3B45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</a:rPr>
              <a:t>CENTER FOR SPACE POLICY AND STRATEGY</a:t>
            </a:r>
            <a:r>
              <a:rPr lang="en-AU" sz="1800" dirty="0">
                <a:solidFill>
                  <a:srgbClr val="2D3B45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</a:rPr>
              <a:t>. </a:t>
            </a:r>
            <a:r>
              <a:rPr lang="en-A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PingFang TC" panose="020B0400000000000000" pitchFamily="34" charset="-120"/>
                <a:hlinkClick r:id="rId6"/>
              </a:rPr>
              <a:t>https://aerospace.org/sites/default/files/2020-10/Koller-Thompson_LightPollution_20201026.pdf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46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3330</TotalTime>
  <Words>1428</Words>
  <Application>Microsoft Macintosh PowerPoint</Application>
  <PresentationFormat>Widescreen</PresentationFormat>
  <Paragraphs>127</Paragraphs>
  <Slides>10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LatoWeb</vt:lpstr>
      <vt:lpstr>Aptos</vt:lpstr>
      <vt:lpstr>Aptos Display</vt:lpstr>
      <vt:lpstr>Arial</vt:lpstr>
      <vt:lpstr>Times New Roman</vt:lpstr>
      <vt:lpstr>Office Theme</vt:lpstr>
      <vt:lpstr>Critical Communications in Remote Areas using LEO Satellites</vt:lpstr>
      <vt:lpstr>Introduction</vt:lpstr>
      <vt:lpstr>Literature Review</vt:lpstr>
      <vt:lpstr>Objective of the research</vt:lpstr>
      <vt:lpstr>Methodology</vt:lpstr>
      <vt:lpstr>Results</vt:lpstr>
      <vt:lpstr>Discussion</vt:lpstr>
      <vt:lpstr>Conclusion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Carla Chen</dc:creator>
  <cp:lastModifiedBy>Carla Chen</cp:lastModifiedBy>
  <cp:revision>1</cp:revision>
  <dcterms:created xsi:type="dcterms:W3CDTF">2024-10-23T01:34:44Z</dcterms:created>
  <dcterms:modified xsi:type="dcterms:W3CDTF">2024-10-25T09:05:54Z</dcterms:modified>
</cp:coreProperties>
</file>

<file path=docProps/thumbnail.jpeg>
</file>